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Bebas Neue"/>
      <p:regular r:id="rId14"/>
    </p:embeddedFont>
    <p:embeddedFont>
      <p:font typeface="Assistant"/>
      <p:regular r:id="rId15"/>
      <p:bold r:id="rId16"/>
    </p:embeddedFont>
    <p:embeddedFont>
      <p:font typeface="Didact Gothic"/>
      <p:regular r:id="rId17"/>
    </p:embeddedFont>
    <p:embeddedFont>
      <p:font typeface="Syne"/>
      <p:regular r:id="rId18"/>
      <p:bold r:id="rId19"/>
    </p:embeddedFont>
    <p:embeddedFont>
      <p:font typeface="Barlow Semi Condensed"/>
      <p:regular r:id="rId20"/>
      <p:bold r:id="rId21"/>
      <p:italic r:id="rId22"/>
      <p:boldItalic r:id="rId23"/>
    </p:embeddedFont>
    <p:embeddedFont>
      <p:font typeface="Syne Medium"/>
      <p:regular r:id="rId24"/>
      <p:bold r:id="rId25"/>
    </p:embeddedFont>
    <p:embeddedFont>
      <p:font typeface="Barlow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rlowSemiCondensed-regular.fntdata"/><Relationship Id="rId22" Type="http://schemas.openxmlformats.org/officeDocument/2006/relationships/font" Target="fonts/BarlowSemiCondensed-italic.fntdata"/><Relationship Id="rId21" Type="http://schemas.openxmlformats.org/officeDocument/2006/relationships/font" Target="fonts/BarlowSemiCondensed-bold.fntdata"/><Relationship Id="rId24" Type="http://schemas.openxmlformats.org/officeDocument/2006/relationships/font" Target="fonts/SyneMedium-regular.fntdata"/><Relationship Id="rId23" Type="http://schemas.openxmlformats.org/officeDocument/2006/relationships/font" Target="fonts/BarlowSemiCondensed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-regular.fntdata"/><Relationship Id="rId25" Type="http://schemas.openxmlformats.org/officeDocument/2006/relationships/font" Target="fonts/SyneMedium-bold.fntdata"/><Relationship Id="rId28" Type="http://schemas.openxmlformats.org/officeDocument/2006/relationships/font" Target="fonts/Barlow-italic.fntdata"/><Relationship Id="rId27" Type="http://schemas.openxmlformats.org/officeDocument/2006/relationships/font" Target="fonts/Barlow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arlow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Assistant-regular.fntdata"/><Relationship Id="rId14" Type="http://schemas.openxmlformats.org/officeDocument/2006/relationships/font" Target="fonts/BebasNeue-regular.fntdata"/><Relationship Id="rId17" Type="http://schemas.openxmlformats.org/officeDocument/2006/relationships/font" Target="fonts/DidactGothic-regular.fntdata"/><Relationship Id="rId16" Type="http://schemas.openxmlformats.org/officeDocument/2006/relationships/font" Target="fonts/Assistant-bold.fntdata"/><Relationship Id="rId19" Type="http://schemas.openxmlformats.org/officeDocument/2006/relationships/font" Target="fonts/Syne-bold.fntdata"/><Relationship Id="rId18" Type="http://schemas.openxmlformats.org/officeDocument/2006/relationships/font" Target="fonts/Syne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b28dc83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b28dc83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e5a6656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e5a6656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0b0b2805c6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0b0b2805c6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0e5a66563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0e5a66563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0b0b2805c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0b0b2805c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aaa4027f5c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aaa4027f5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aaa4027f5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aaa4027f5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aaa4027f5c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aaa4027f5c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aaa4027f5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aaa4027f5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5100" y="949838"/>
            <a:ext cx="4142700" cy="252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5100" y="3546863"/>
            <a:ext cx="2741400" cy="646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 txBox="1"/>
          <p:nvPr/>
        </p:nvSpPr>
        <p:spPr>
          <a:xfrm>
            <a:off x="8428900" y="4747975"/>
            <a:ext cx="715200" cy="2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rPr>
              <a:t>2022</a:t>
            </a:r>
            <a:endParaRPr b="1" sz="1200">
              <a:solidFill>
                <a:schemeClr val="lt1"/>
              </a:solidFill>
            </a:endParaRPr>
          </a:p>
        </p:txBody>
      </p:sp>
      <p:cxnSp>
        <p:nvCxnSpPr>
          <p:cNvPr id="12" name="Google Shape;12;p2"/>
          <p:cNvCxnSpPr>
            <a:endCxn id="11" idx="1"/>
          </p:cNvCxnSpPr>
          <p:nvPr/>
        </p:nvCxnSpPr>
        <p:spPr>
          <a:xfrm>
            <a:off x="6814300" y="4875925"/>
            <a:ext cx="1614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Google Shape;13;p2"/>
          <p:cNvSpPr/>
          <p:nvPr/>
        </p:nvSpPr>
        <p:spPr>
          <a:xfrm>
            <a:off x="5076775" y="0"/>
            <a:ext cx="4067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1315462" y="-896525"/>
            <a:ext cx="4311025" cy="2051450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5" name="Google Shape;15;p2"/>
          <p:cNvSpPr/>
          <p:nvPr/>
        </p:nvSpPr>
        <p:spPr>
          <a:xfrm>
            <a:off x="-1163062" y="-744125"/>
            <a:ext cx="4311025" cy="2051450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hasCustomPrompt="1" type="title"/>
          </p:nvPr>
        </p:nvSpPr>
        <p:spPr>
          <a:xfrm>
            <a:off x="715100" y="2441625"/>
            <a:ext cx="4777200" cy="11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/>
          <p:nvPr>
            <p:ph idx="1" type="subTitle"/>
          </p:nvPr>
        </p:nvSpPr>
        <p:spPr>
          <a:xfrm>
            <a:off x="715100" y="3981450"/>
            <a:ext cx="2672700" cy="627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1" name="Google Shape;71;p11"/>
          <p:cNvSpPr/>
          <p:nvPr/>
        </p:nvSpPr>
        <p:spPr>
          <a:xfrm>
            <a:off x="6084025" y="50"/>
            <a:ext cx="306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1"/>
          <p:cNvSpPr/>
          <p:nvPr/>
        </p:nvSpPr>
        <p:spPr>
          <a:xfrm flipH="1" rot="-3296874">
            <a:off x="-438302" y="-291059"/>
            <a:ext cx="4310866" cy="2051375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73" name="Google Shape;73;p11"/>
          <p:cNvSpPr/>
          <p:nvPr/>
        </p:nvSpPr>
        <p:spPr>
          <a:xfrm flipH="1" rot="-3296874">
            <a:off x="-401048" y="-78777"/>
            <a:ext cx="4310866" cy="2051375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74" name="Google Shape;74;p11"/>
          <p:cNvGrpSpPr/>
          <p:nvPr/>
        </p:nvGrpSpPr>
        <p:grpSpPr>
          <a:xfrm>
            <a:off x="6478931" y="-194498"/>
            <a:ext cx="4533728" cy="5338001"/>
            <a:chOff x="6478931" y="-194498"/>
            <a:chExt cx="4533728" cy="5338001"/>
          </a:xfrm>
        </p:grpSpPr>
        <p:pic>
          <p:nvPicPr>
            <p:cNvPr id="75" name="Google Shape;75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2429387">
              <a:off x="7402939" y="455622"/>
              <a:ext cx="3051621" cy="28445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900028">
              <a:off x="6846281" y="1435328"/>
              <a:ext cx="3546240" cy="330556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/>
          <p:nvPr/>
        </p:nvSpPr>
        <p:spPr>
          <a:xfrm>
            <a:off x="787690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 txBox="1"/>
          <p:nvPr>
            <p:ph type="title"/>
          </p:nvPr>
        </p:nvSpPr>
        <p:spPr>
          <a:xfrm>
            <a:off x="1500800" y="1752625"/>
            <a:ext cx="2058900" cy="3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2" type="title"/>
          </p:nvPr>
        </p:nvSpPr>
        <p:spPr>
          <a:xfrm>
            <a:off x="715100" y="1752625"/>
            <a:ext cx="785700" cy="36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1500800" y="2118049"/>
            <a:ext cx="2058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3" type="title"/>
          </p:nvPr>
        </p:nvSpPr>
        <p:spPr>
          <a:xfrm>
            <a:off x="1500800" y="3394725"/>
            <a:ext cx="2058900" cy="3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3"/>
          <p:cNvSpPr txBox="1"/>
          <p:nvPr>
            <p:ph hasCustomPrompt="1" idx="4" type="title"/>
          </p:nvPr>
        </p:nvSpPr>
        <p:spPr>
          <a:xfrm>
            <a:off x="715100" y="3394675"/>
            <a:ext cx="785700" cy="36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idx="5" type="subTitle"/>
          </p:nvPr>
        </p:nvSpPr>
        <p:spPr>
          <a:xfrm>
            <a:off x="1500925" y="3760125"/>
            <a:ext cx="2058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6" type="title"/>
          </p:nvPr>
        </p:nvSpPr>
        <p:spPr>
          <a:xfrm>
            <a:off x="5356000" y="1752650"/>
            <a:ext cx="2058900" cy="3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3"/>
          <p:cNvSpPr txBox="1"/>
          <p:nvPr>
            <p:ph hasCustomPrompt="1" idx="7" type="title"/>
          </p:nvPr>
        </p:nvSpPr>
        <p:spPr>
          <a:xfrm>
            <a:off x="4570300" y="1752600"/>
            <a:ext cx="785700" cy="36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idx="8" type="subTitle"/>
          </p:nvPr>
        </p:nvSpPr>
        <p:spPr>
          <a:xfrm>
            <a:off x="5356000" y="2118023"/>
            <a:ext cx="2058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9" type="title"/>
          </p:nvPr>
        </p:nvSpPr>
        <p:spPr>
          <a:xfrm>
            <a:off x="5356000" y="3394726"/>
            <a:ext cx="2058900" cy="3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13"/>
          <p:cNvSpPr txBox="1"/>
          <p:nvPr>
            <p:ph hasCustomPrompt="1" idx="13" type="title"/>
          </p:nvPr>
        </p:nvSpPr>
        <p:spPr>
          <a:xfrm>
            <a:off x="4570300" y="3394675"/>
            <a:ext cx="785700" cy="36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idx="14" type="subTitle"/>
          </p:nvPr>
        </p:nvSpPr>
        <p:spPr>
          <a:xfrm>
            <a:off x="5356000" y="3760125"/>
            <a:ext cx="2058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15" type="title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4184925" y="4076600"/>
            <a:ext cx="42441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4184825" y="1256825"/>
            <a:ext cx="4244100" cy="28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6" name="Google Shape;96;p14"/>
          <p:cNvSpPr/>
          <p:nvPr/>
        </p:nvSpPr>
        <p:spPr>
          <a:xfrm>
            <a:off x="0" y="0"/>
            <a:ext cx="306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14"/>
          <p:cNvGrpSpPr/>
          <p:nvPr/>
        </p:nvGrpSpPr>
        <p:grpSpPr>
          <a:xfrm>
            <a:off x="6135505" y="-2013790"/>
            <a:ext cx="4401222" cy="4807011"/>
            <a:chOff x="6135505" y="-2013790"/>
            <a:chExt cx="4401222" cy="4807011"/>
          </a:xfrm>
        </p:grpSpPr>
        <p:sp>
          <p:nvSpPr>
            <p:cNvPr id="98" name="Google Shape;98;p14"/>
            <p:cNvSpPr/>
            <p:nvPr/>
          </p:nvSpPr>
          <p:spPr>
            <a:xfrm rot="2920145">
              <a:off x="6187520" y="-743541"/>
              <a:ext cx="4310980" cy="2051428"/>
            </a:xfrm>
            <a:custGeom>
              <a:rect b="b" l="l" r="r" t="t"/>
              <a:pathLst>
                <a:path extrusionOk="0" h="82058" w="172441">
                  <a:moveTo>
                    <a:pt x="0" y="82058"/>
                  </a:moveTo>
                  <a:cubicBezTo>
                    <a:pt x="12793" y="75656"/>
                    <a:pt x="30392" y="86182"/>
                    <a:pt x="42813" y="79085"/>
                  </a:cubicBezTo>
                  <a:cubicBezTo>
                    <a:pt x="59958" y="69289"/>
                    <a:pt x="71460" y="47599"/>
                    <a:pt x="90977" y="44597"/>
                  </a:cubicBezTo>
                  <a:cubicBezTo>
                    <a:pt x="104442" y="42526"/>
                    <a:pt x="118313" y="42392"/>
                    <a:pt x="131412" y="38650"/>
                  </a:cubicBezTo>
                  <a:cubicBezTo>
                    <a:pt x="149478" y="33489"/>
                    <a:pt x="166496" y="17824"/>
                    <a:pt x="172441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99" name="Google Shape;99;p14"/>
            <p:cNvSpPr/>
            <p:nvPr/>
          </p:nvSpPr>
          <p:spPr>
            <a:xfrm rot="2920145">
              <a:off x="6173733" y="-528456"/>
              <a:ext cx="4310980" cy="2051428"/>
            </a:xfrm>
            <a:custGeom>
              <a:rect b="b" l="l" r="r" t="t"/>
              <a:pathLst>
                <a:path extrusionOk="0" h="82058" w="172441">
                  <a:moveTo>
                    <a:pt x="0" y="82058"/>
                  </a:moveTo>
                  <a:cubicBezTo>
                    <a:pt x="12793" y="75656"/>
                    <a:pt x="30392" y="86182"/>
                    <a:pt x="42813" y="79085"/>
                  </a:cubicBezTo>
                  <a:cubicBezTo>
                    <a:pt x="59958" y="69289"/>
                    <a:pt x="71460" y="47599"/>
                    <a:pt x="90977" y="44597"/>
                  </a:cubicBezTo>
                  <a:cubicBezTo>
                    <a:pt x="104442" y="42526"/>
                    <a:pt x="118313" y="42392"/>
                    <a:pt x="131412" y="38650"/>
                  </a:cubicBezTo>
                  <a:cubicBezTo>
                    <a:pt x="149478" y="33489"/>
                    <a:pt x="166496" y="17824"/>
                    <a:pt x="172441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grpSp>
        <p:nvGrpSpPr>
          <p:cNvPr id="100" name="Google Shape;100;p14"/>
          <p:cNvGrpSpPr/>
          <p:nvPr/>
        </p:nvGrpSpPr>
        <p:grpSpPr>
          <a:xfrm>
            <a:off x="213038" y="2973486"/>
            <a:ext cx="4447321" cy="3748076"/>
            <a:chOff x="213038" y="2973486"/>
            <a:chExt cx="4447321" cy="3748076"/>
          </a:xfrm>
        </p:grpSpPr>
        <p:pic>
          <p:nvPicPr>
            <p:cNvPr id="101" name="Google Shape;101;p1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-7591446">
              <a:off x="1834010" y="3640627"/>
              <a:ext cx="2411324" cy="22476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02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4291186">
              <a:off x="515910" y="3443201"/>
              <a:ext cx="3013180" cy="280864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/>
          <p:nvPr/>
        </p:nvSpPr>
        <p:spPr>
          <a:xfrm>
            <a:off x="787690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 txBox="1"/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6" name="Google Shape;106;p15"/>
          <p:cNvSpPr/>
          <p:nvPr/>
        </p:nvSpPr>
        <p:spPr>
          <a:xfrm rot="-7553681">
            <a:off x="-1634073" y="3936733"/>
            <a:ext cx="4311046" cy="2051460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07" name="Google Shape;107;p15"/>
          <p:cNvSpPr/>
          <p:nvPr/>
        </p:nvSpPr>
        <p:spPr>
          <a:xfrm rot="-7553681">
            <a:off x="-1599956" y="3723924"/>
            <a:ext cx="4311046" cy="2051460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108" name="Google Shape;10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591441">
            <a:off x="7504754" y="3460852"/>
            <a:ext cx="2319117" cy="2161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900002">
            <a:off x="6518753" y="4142903"/>
            <a:ext cx="2378820" cy="2217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-7620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 txBox="1"/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3" name="Google Shape;113;p16"/>
          <p:cNvSpPr/>
          <p:nvPr/>
        </p:nvSpPr>
        <p:spPr>
          <a:xfrm flipH="1" rot="-2971343">
            <a:off x="5998504" y="3497924"/>
            <a:ext cx="4310687" cy="205128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4" name="Google Shape;114;p16"/>
          <p:cNvSpPr/>
          <p:nvPr/>
        </p:nvSpPr>
        <p:spPr>
          <a:xfrm flipH="1" rot="-2971343">
            <a:off x="6015504" y="3712779"/>
            <a:ext cx="4310687" cy="205128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0" y="0"/>
            <a:ext cx="9144000" cy="1227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/>
          <p:nvPr/>
        </p:nvSpPr>
        <p:spPr>
          <a:xfrm rot="-6653562">
            <a:off x="-1203624" y="4081297"/>
            <a:ext cx="4310795" cy="2051340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8" name="Google Shape;118;p17"/>
          <p:cNvSpPr/>
          <p:nvPr/>
        </p:nvSpPr>
        <p:spPr>
          <a:xfrm rot="-6653562">
            <a:off x="-1115591" y="3884570"/>
            <a:ext cx="4310795" cy="2051340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9" name="Google Shape;119;p17"/>
          <p:cNvSpPr txBox="1"/>
          <p:nvPr>
            <p:ph idx="1" type="subTitle"/>
          </p:nvPr>
        </p:nvSpPr>
        <p:spPr>
          <a:xfrm>
            <a:off x="2305350" y="3160375"/>
            <a:ext cx="4533300" cy="646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type="title"/>
          </p:nvPr>
        </p:nvSpPr>
        <p:spPr>
          <a:xfrm>
            <a:off x="2088300" y="1670263"/>
            <a:ext cx="4967400" cy="115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11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idx="1" type="subTitle"/>
          </p:nvPr>
        </p:nvSpPr>
        <p:spPr>
          <a:xfrm>
            <a:off x="715100" y="3131725"/>
            <a:ext cx="2663100" cy="77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type="title"/>
          </p:nvPr>
        </p:nvSpPr>
        <p:spPr>
          <a:xfrm>
            <a:off x="715100" y="1236875"/>
            <a:ext cx="2663100" cy="174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4" name="Google Shape;124;p18"/>
          <p:cNvSpPr/>
          <p:nvPr/>
        </p:nvSpPr>
        <p:spPr>
          <a:xfrm>
            <a:off x="787690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 flipH="1" rot="10671729">
            <a:off x="-1477851" y="3890475"/>
            <a:ext cx="4310576" cy="2051237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26" name="Google Shape;126;p18"/>
          <p:cNvSpPr/>
          <p:nvPr/>
        </p:nvSpPr>
        <p:spPr>
          <a:xfrm flipH="1" rot="10671729">
            <a:off x="-1331259" y="3732481"/>
            <a:ext cx="4310576" cy="2051237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27" name="Google Shape;127;p18"/>
          <p:cNvGrpSpPr/>
          <p:nvPr/>
        </p:nvGrpSpPr>
        <p:grpSpPr>
          <a:xfrm>
            <a:off x="-305232" y="-678321"/>
            <a:ext cx="3094501" cy="2087360"/>
            <a:chOff x="-305232" y="-678321"/>
            <a:chExt cx="3094501" cy="2087360"/>
          </a:xfrm>
        </p:grpSpPr>
        <p:pic>
          <p:nvPicPr>
            <p:cNvPr id="128" name="Google Shape;128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5664925">
              <a:off x="1084192" y="-518149"/>
              <a:ext cx="1699657" cy="15843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799961">
              <a:off x="-305232" y="-678308"/>
              <a:ext cx="2239268" cy="208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0" name="Google Shape;130;p18"/>
          <p:cNvGrpSpPr/>
          <p:nvPr/>
        </p:nvGrpSpPr>
        <p:grpSpPr>
          <a:xfrm>
            <a:off x="4299026" y="2604451"/>
            <a:ext cx="5970670" cy="4844935"/>
            <a:chOff x="4299026" y="2604451"/>
            <a:chExt cx="5970670" cy="4844935"/>
          </a:xfrm>
        </p:grpSpPr>
        <p:pic>
          <p:nvPicPr>
            <p:cNvPr id="131" name="Google Shape;13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7224232">
              <a:off x="6745025" y="3426778"/>
              <a:ext cx="3051622" cy="28445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2699975">
              <a:off x="4948393" y="3374139"/>
              <a:ext cx="3546238" cy="330556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idx="1" type="subTitle"/>
          </p:nvPr>
        </p:nvSpPr>
        <p:spPr>
          <a:xfrm>
            <a:off x="4801425" y="2378700"/>
            <a:ext cx="2564100" cy="96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9"/>
          <p:cNvSpPr txBox="1"/>
          <p:nvPr>
            <p:ph type="title"/>
          </p:nvPr>
        </p:nvSpPr>
        <p:spPr>
          <a:xfrm>
            <a:off x="4801425" y="1796400"/>
            <a:ext cx="2564100" cy="5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6" name="Google Shape;136;p19"/>
          <p:cNvSpPr/>
          <p:nvPr/>
        </p:nvSpPr>
        <p:spPr>
          <a:xfrm>
            <a:off x="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/>
          <p:nvPr/>
        </p:nvSpPr>
        <p:spPr>
          <a:xfrm rot="2971343">
            <a:off x="5558304" y="-598076"/>
            <a:ext cx="4310687" cy="205128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38" name="Google Shape;138;p19"/>
          <p:cNvSpPr/>
          <p:nvPr/>
        </p:nvSpPr>
        <p:spPr>
          <a:xfrm rot="2971343">
            <a:off x="5541304" y="-383221"/>
            <a:ext cx="4310687" cy="205128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139" name="Google Shape;13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591437">
            <a:off x="7015313" y="3703137"/>
            <a:ext cx="2256689" cy="2103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4291189">
            <a:off x="5800791" y="3573975"/>
            <a:ext cx="2819955" cy="2628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idx="1" type="subTitle"/>
          </p:nvPr>
        </p:nvSpPr>
        <p:spPr>
          <a:xfrm>
            <a:off x="1829971" y="2445775"/>
            <a:ext cx="2356800" cy="81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0"/>
          <p:cNvSpPr txBox="1"/>
          <p:nvPr>
            <p:ph type="title"/>
          </p:nvPr>
        </p:nvSpPr>
        <p:spPr>
          <a:xfrm>
            <a:off x="1829971" y="1880525"/>
            <a:ext cx="2356800" cy="5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" name="Google Shape;144;p20"/>
          <p:cNvSpPr/>
          <p:nvPr/>
        </p:nvSpPr>
        <p:spPr>
          <a:xfrm rot="5400000">
            <a:off x="3934575" y="-75600"/>
            <a:ext cx="1273500" cy="916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0"/>
          <p:cNvSpPr/>
          <p:nvPr/>
        </p:nvSpPr>
        <p:spPr>
          <a:xfrm rot="3528731">
            <a:off x="6470023" y="-708830"/>
            <a:ext cx="4310650" cy="2051272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46" name="Google Shape;146;p20"/>
          <p:cNvSpPr/>
          <p:nvPr/>
        </p:nvSpPr>
        <p:spPr>
          <a:xfrm rot="3528731">
            <a:off x="6418542" y="-499542"/>
            <a:ext cx="4310650" cy="2051272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147" name="Google Shape;14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7274079">
            <a:off x="1067040" y="-698096"/>
            <a:ext cx="1699655" cy="1584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604527">
            <a:off x="-366783" y="-805894"/>
            <a:ext cx="2239269" cy="2087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3525921">
            <a:off x="5534499" y="3960027"/>
            <a:ext cx="1699655" cy="1584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4195473">
            <a:off x="6428708" y="3564831"/>
            <a:ext cx="2239269" cy="2087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627925" y="2939513"/>
            <a:ext cx="436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627925" y="1475950"/>
            <a:ext cx="1677300" cy="906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627925" y="3953250"/>
            <a:ext cx="2349300" cy="648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/>
          <p:nvPr/>
        </p:nvSpPr>
        <p:spPr>
          <a:xfrm>
            <a:off x="6084025" y="50"/>
            <a:ext cx="306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-1483269" y="-2176857"/>
            <a:ext cx="3663655" cy="4970436"/>
            <a:chOff x="-876919" y="-1796857"/>
            <a:chExt cx="3663655" cy="4970436"/>
          </a:xfrm>
        </p:grpSpPr>
        <p:sp>
          <p:nvSpPr>
            <p:cNvPr id="22" name="Google Shape;22;p3"/>
            <p:cNvSpPr/>
            <p:nvPr/>
          </p:nvSpPr>
          <p:spPr>
            <a:xfrm flipH="1" rot="-4008085">
              <a:off x="-1240525" y="-437367"/>
              <a:ext cx="4310814" cy="2051349"/>
            </a:xfrm>
            <a:custGeom>
              <a:rect b="b" l="l" r="r" t="t"/>
              <a:pathLst>
                <a:path extrusionOk="0" h="82058" w="172441">
                  <a:moveTo>
                    <a:pt x="0" y="82058"/>
                  </a:moveTo>
                  <a:cubicBezTo>
                    <a:pt x="12793" y="75656"/>
                    <a:pt x="30392" y="86182"/>
                    <a:pt x="42813" y="79085"/>
                  </a:cubicBezTo>
                  <a:cubicBezTo>
                    <a:pt x="59958" y="69289"/>
                    <a:pt x="71460" y="47599"/>
                    <a:pt x="90977" y="44597"/>
                  </a:cubicBezTo>
                  <a:cubicBezTo>
                    <a:pt x="104442" y="42526"/>
                    <a:pt x="118313" y="42392"/>
                    <a:pt x="131412" y="38650"/>
                  </a:cubicBezTo>
                  <a:cubicBezTo>
                    <a:pt x="149478" y="33489"/>
                    <a:pt x="166496" y="17824"/>
                    <a:pt x="172441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23" name="Google Shape;23;p3"/>
            <p:cNvSpPr/>
            <p:nvPr/>
          </p:nvSpPr>
          <p:spPr>
            <a:xfrm flipH="1" rot="-4008085">
              <a:off x="-1160471" y="-237260"/>
              <a:ext cx="4310814" cy="2051349"/>
            </a:xfrm>
            <a:custGeom>
              <a:rect b="b" l="l" r="r" t="t"/>
              <a:pathLst>
                <a:path extrusionOk="0" h="82058" w="172441">
                  <a:moveTo>
                    <a:pt x="0" y="82058"/>
                  </a:moveTo>
                  <a:cubicBezTo>
                    <a:pt x="12793" y="75656"/>
                    <a:pt x="30392" y="86182"/>
                    <a:pt x="42813" y="79085"/>
                  </a:cubicBezTo>
                  <a:cubicBezTo>
                    <a:pt x="59958" y="69289"/>
                    <a:pt x="71460" y="47599"/>
                    <a:pt x="90977" y="44597"/>
                  </a:cubicBezTo>
                  <a:cubicBezTo>
                    <a:pt x="104442" y="42526"/>
                    <a:pt x="118313" y="42392"/>
                    <a:pt x="131412" y="38650"/>
                  </a:cubicBezTo>
                  <a:cubicBezTo>
                    <a:pt x="149478" y="33489"/>
                    <a:pt x="166496" y="17824"/>
                    <a:pt x="172441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idx="1" type="subTitle"/>
          </p:nvPr>
        </p:nvSpPr>
        <p:spPr>
          <a:xfrm>
            <a:off x="3725350" y="2353813"/>
            <a:ext cx="4406100" cy="855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type="title"/>
          </p:nvPr>
        </p:nvSpPr>
        <p:spPr>
          <a:xfrm>
            <a:off x="3725483" y="1629887"/>
            <a:ext cx="4406100" cy="7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4" name="Google Shape;154;p21"/>
          <p:cNvSpPr/>
          <p:nvPr/>
        </p:nvSpPr>
        <p:spPr>
          <a:xfrm>
            <a:off x="0" y="0"/>
            <a:ext cx="306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1"/>
          <p:cNvSpPr/>
          <p:nvPr/>
        </p:nvSpPr>
        <p:spPr>
          <a:xfrm flipH="1" rot="127228">
            <a:off x="5584510" y="-356851"/>
            <a:ext cx="4310959" cy="205141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56" name="Google Shape;156;p21"/>
          <p:cNvSpPr/>
          <p:nvPr/>
        </p:nvSpPr>
        <p:spPr>
          <a:xfrm flipH="1" rot="127228">
            <a:off x="5426581" y="-210188"/>
            <a:ext cx="4310959" cy="205141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157" name="Google Shape;15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459746">
            <a:off x="572718" y="-880019"/>
            <a:ext cx="3051622" cy="2844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845082">
            <a:off x="-460264" y="-910580"/>
            <a:ext cx="3546238" cy="3305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36362">
            <a:off x="6965215" y="3785999"/>
            <a:ext cx="2286686" cy="2131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33170">
            <a:off x="5569267" y="3343053"/>
            <a:ext cx="2715121" cy="253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_1_1_1_1_3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idx="1" type="subTitle"/>
          </p:nvPr>
        </p:nvSpPr>
        <p:spPr>
          <a:xfrm>
            <a:off x="715100" y="2488950"/>
            <a:ext cx="2550900" cy="820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2"/>
          <p:cNvSpPr txBox="1"/>
          <p:nvPr>
            <p:ph type="title"/>
          </p:nvPr>
        </p:nvSpPr>
        <p:spPr>
          <a:xfrm>
            <a:off x="715100" y="1834050"/>
            <a:ext cx="2550900" cy="5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4" name="Google Shape;164;p22"/>
          <p:cNvSpPr/>
          <p:nvPr/>
        </p:nvSpPr>
        <p:spPr>
          <a:xfrm>
            <a:off x="787690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2"/>
          <p:cNvSpPr/>
          <p:nvPr/>
        </p:nvSpPr>
        <p:spPr>
          <a:xfrm flipH="1" rot="-2971343">
            <a:off x="-726146" y="-598076"/>
            <a:ext cx="4310687" cy="205128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66" name="Google Shape;166;p22"/>
          <p:cNvSpPr/>
          <p:nvPr/>
        </p:nvSpPr>
        <p:spPr>
          <a:xfrm flipH="1" rot="-2971343">
            <a:off x="-709146" y="-383221"/>
            <a:ext cx="4310687" cy="205128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167" name="Google Shape;16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299975">
            <a:off x="680211" y="3396182"/>
            <a:ext cx="3051621" cy="2844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090309">
            <a:off x="-700625" y="3460305"/>
            <a:ext cx="3546241" cy="3305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1_1_1_1_2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>
            <p:ph type="title"/>
          </p:nvPr>
        </p:nvSpPr>
        <p:spPr>
          <a:xfrm>
            <a:off x="715100" y="535000"/>
            <a:ext cx="77136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1" type="subTitle"/>
          </p:nvPr>
        </p:nvSpPr>
        <p:spPr>
          <a:xfrm>
            <a:off x="720000" y="1148100"/>
            <a:ext cx="7861500" cy="40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2" type="subTitle"/>
          </p:nvPr>
        </p:nvSpPr>
        <p:spPr>
          <a:xfrm>
            <a:off x="720000" y="1555200"/>
            <a:ext cx="5095800" cy="30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100"/>
              <a:buFont typeface="Poppins"/>
              <a:buChar char="●"/>
              <a:defRPr sz="20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Poppins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173" name="Google Shape;173;p23"/>
          <p:cNvSpPr/>
          <p:nvPr/>
        </p:nvSpPr>
        <p:spPr>
          <a:xfrm>
            <a:off x="787690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_1_1_1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title"/>
          </p:nvPr>
        </p:nvSpPr>
        <p:spPr>
          <a:xfrm>
            <a:off x="2391900" y="2349518"/>
            <a:ext cx="4360200" cy="55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6" name="Google Shape;176;p24"/>
          <p:cNvSpPr txBox="1"/>
          <p:nvPr>
            <p:ph hasCustomPrompt="1" idx="2" type="title"/>
          </p:nvPr>
        </p:nvSpPr>
        <p:spPr>
          <a:xfrm>
            <a:off x="3733350" y="914750"/>
            <a:ext cx="1677300" cy="906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7" name="Google Shape;177;p24"/>
          <p:cNvSpPr txBox="1"/>
          <p:nvPr>
            <p:ph idx="1" type="subTitle"/>
          </p:nvPr>
        </p:nvSpPr>
        <p:spPr>
          <a:xfrm>
            <a:off x="3225750" y="3231325"/>
            <a:ext cx="2692500" cy="558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4"/>
          <p:cNvSpPr/>
          <p:nvPr/>
        </p:nvSpPr>
        <p:spPr>
          <a:xfrm rot="5400000">
            <a:off x="4061175" y="50900"/>
            <a:ext cx="1020300" cy="916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4"/>
          <p:cNvSpPr/>
          <p:nvPr/>
        </p:nvSpPr>
        <p:spPr>
          <a:xfrm rot="4008085">
            <a:off x="6568854" y="-437367"/>
            <a:ext cx="4310814" cy="205134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80" name="Google Shape;180;p24"/>
          <p:cNvSpPr/>
          <p:nvPr/>
        </p:nvSpPr>
        <p:spPr>
          <a:xfrm rot="4008085">
            <a:off x="6488800" y="-237260"/>
            <a:ext cx="4310814" cy="205134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181" name="Google Shape;18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800035">
            <a:off x="59895" y="-796131"/>
            <a:ext cx="3051620" cy="2844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15">
            <a:off x="6223546" y="3888994"/>
            <a:ext cx="2411325" cy="2247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599999">
            <a:off x="6926631" y="3425473"/>
            <a:ext cx="3013180" cy="2808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400030">
            <a:off x="-1334488" y="-805143"/>
            <a:ext cx="3546240" cy="3305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_1_1_1_1_1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type="title"/>
          </p:nvPr>
        </p:nvSpPr>
        <p:spPr>
          <a:xfrm>
            <a:off x="4068700" y="2939525"/>
            <a:ext cx="436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7" name="Google Shape;187;p25"/>
          <p:cNvSpPr txBox="1"/>
          <p:nvPr>
            <p:ph hasCustomPrompt="1" idx="2" type="title"/>
          </p:nvPr>
        </p:nvSpPr>
        <p:spPr>
          <a:xfrm>
            <a:off x="6751800" y="1475950"/>
            <a:ext cx="1677300" cy="906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8" name="Google Shape;188;p25"/>
          <p:cNvSpPr txBox="1"/>
          <p:nvPr>
            <p:ph idx="1" type="subTitle"/>
          </p:nvPr>
        </p:nvSpPr>
        <p:spPr>
          <a:xfrm>
            <a:off x="6124050" y="3953250"/>
            <a:ext cx="2305200" cy="648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5"/>
          <p:cNvSpPr/>
          <p:nvPr/>
        </p:nvSpPr>
        <p:spPr>
          <a:xfrm>
            <a:off x="0" y="0"/>
            <a:ext cx="306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459746">
            <a:off x="572718" y="-880019"/>
            <a:ext cx="3051622" cy="2844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26"/>
          <p:cNvGrpSpPr/>
          <p:nvPr/>
        </p:nvGrpSpPr>
        <p:grpSpPr>
          <a:xfrm>
            <a:off x="6084189" y="-874863"/>
            <a:ext cx="3646616" cy="2819724"/>
            <a:chOff x="6084189" y="-874863"/>
            <a:chExt cx="3646616" cy="2819724"/>
          </a:xfrm>
        </p:grpSpPr>
        <p:pic>
          <p:nvPicPr>
            <p:cNvPr id="193" name="Google Shape;193;p2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7274079">
              <a:off x="6352386" y="-400871"/>
              <a:ext cx="1699655" cy="15843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2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6604527">
              <a:off x="7246596" y="-508669"/>
              <a:ext cx="2239269" cy="20873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5" name="Google Shape;195;p26"/>
          <p:cNvSpPr txBox="1"/>
          <p:nvPr>
            <p:ph idx="1" type="subTitle"/>
          </p:nvPr>
        </p:nvSpPr>
        <p:spPr>
          <a:xfrm>
            <a:off x="1786400" y="2699400"/>
            <a:ext cx="22764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6" name="Google Shape;196;p26"/>
          <p:cNvSpPr txBox="1"/>
          <p:nvPr>
            <p:ph idx="2" type="subTitle"/>
          </p:nvPr>
        </p:nvSpPr>
        <p:spPr>
          <a:xfrm>
            <a:off x="5081350" y="2699400"/>
            <a:ext cx="22764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7" name="Google Shape;197;p26"/>
          <p:cNvSpPr txBox="1"/>
          <p:nvPr>
            <p:ph idx="3" type="subTitle"/>
          </p:nvPr>
        </p:nvSpPr>
        <p:spPr>
          <a:xfrm>
            <a:off x="1786400" y="3092700"/>
            <a:ext cx="2276400" cy="4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idx="4" type="subTitle"/>
          </p:nvPr>
        </p:nvSpPr>
        <p:spPr>
          <a:xfrm>
            <a:off x="5081350" y="3092700"/>
            <a:ext cx="2276400" cy="4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6"/>
          <p:cNvSpPr txBox="1"/>
          <p:nvPr>
            <p:ph type="title"/>
          </p:nvPr>
        </p:nvSpPr>
        <p:spPr>
          <a:xfrm>
            <a:off x="720000" y="544325"/>
            <a:ext cx="7704000" cy="4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0" name="Google Shape;200;p26"/>
          <p:cNvSpPr/>
          <p:nvPr/>
        </p:nvSpPr>
        <p:spPr>
          <a:xfrm rot="5400000">
            <a:off x="3934575" y="-75600"/>
            <a:ext cx="1273500" cy="916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6"/>
          <p:cNvSpPr/>
          <p:nvPr/>
        </p:nvSpPr>
        <p:spPr>
          <a:xfrm flipH="1" rot="-4008085">
            <a:off x="-1392925" y="-437367"/>
            <a:ext cx="4310814" cy="205134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2" name="Google Shape;202;p26"/>
          <p:cNvSpPr/>
          <p:nvPr/>
        </p:nvSpPr>
        <p:spPr>
          <a:xfrm flipH="1" rot="-4008085">
            <a:off x="-1312871" y="-237260"/>
            <a:ext cx="4310814" cy="205134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/>
          <p:nvPr>
            <p:ph type="title"/>
          </p:nvPr>
        </p:nvSpPr>
        <p:spPr>
          <a:xfrm>
            <a:off x="747600" y="2070550"/>
            <a:ext cx="22812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5" name="Google Shape;205;p27"/>
          <p:cNvSpPr txBox="1"/>
          <p:nvPr>
            <p:ph idx="1" type="subTitle"/>
          </p:nvPr>
        </p:nvSpPr>
        <p:spPr>
          <a:xfrm>
            <a:off x="747600" y="2835575"/>
            <a:ext cx="2281200" cy="6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7"/>
          <p:cNvSpPr txBox="1"/>
          <p:nvPr>
            <p:ph idx="2" type="title"/>
          </p:nvPr>
        </p:nvSpPr>
        <p:spPr>
          <a:xfrm>
            <a:off x="3402225" y="2070550"/>
            <a:ext cx="22812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7" name="Google Shape;207;p27"/>
          <p:cNvSpPr txBox="1"/>
          <p:nvPr>
            <p:ph idx="3" type="subTitle"/>
          </p:nvPr>
        </p:nvSpPr>
        <p:spPr>
          <a:xfrm>
            <a:off x="3402225" y="2835575"/>
            <a:ext cx="2281200" cy="6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7"/>
          <p:cNvSpPr txBox="1"/>
          <p:nvPr>
            <p:ph idx="4" type="title"/>
          </p:nvPr>
        </p:nvSpPr>
        <p:spPr>
          <a:xfrm>
            <a:off x="6115200" y="2070550"/>
            <a:ext cx="22812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9" name="Google Shape;209;p27"/>
          <p:cNvSpPr txBox="1"/>
          <p:nvPr>
            <p:ph idx="5" type="subTitle"/>
          </p:nvPr>
        </p:nvSpPr>
        <p:spPr>
          <a:xfrm>
            <a:off x="6115200" y="2835575"/>
            <a:ext cx="2281200" cy="6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7"/>
          <p:cNvSpPr txBox="1"/>
          <p:nvPr>
            <p:ph idx="6"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1" name="Google Shape;211;p27"/>
          <p:cNvSpPr/>
          <p:nvPr/>
        </p:nvSpPr>
        <p:spPr>
          <a:xfrm rot="5400000">
            <a:off x="3934575" y="-75600"/>
            <a:ext cx="1273500" cy="916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7"/>
          <p:cNvSpPr/>
          <p:nvPr/>
        </p:nvSpPr>
        <p:spPr>
          <a:xfrm rot="3247356">
            <a:off x="5656442" y="-809143"/>
            <a:ext cx="4310637" cy="2051265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13" name="Google Shape;213;p27"/>
          <p:cNvSpPr/>
          <p:nvPr/>
        </p:nvSpPr>
        <p:spPr>
          <a:xfrm rot="3247356">
            <a:off x="5622267" y="-596344"/>
            <a:ext cx="4310637" cy="2051265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/>
          <p:nvPr/>
        </p:nvSpPr>
        <p:spPr>
          <a:xfrm>
            <a:off x="787690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274068">
            <a:off x="7977250" y="726479"/>
            <a:ext cx="1885925" cy="175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604527">
            <a:off x="7111483" y="-465894"/>
            <a:ext cx="2239269" cy="2087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050132">
            <a:off x="6653647" y="3298001"/>
            <a:ext cx="2527203" cy="23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8"/>
          <p:cNvSpPr txBox="1"/>
          <p:nvPr>
            <p:ph type="title"/>
          </p:nvPr>
        </p:nvSpPr>
        <p:spPr>
          <a:xfrm>
            <a:off x="1348275" y="1580100"/>
            <a:ext cx="19752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0" name="Google Shape;220;p28"/>
          <p:cNvSpPr txBox="1"/>
          <p:nvPr>
            <p:ph idx="1" type="subTitle"/>
          </p:nvPr>
        </p:nvSpPr>
        <p:spPr>
          <a:xfrm>
            <a:off x="1348275" y="2269375"/>
            <a:ext cx="1975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8"/>
          <p:cNvSpPr txBox="1"/>
          <p:nvPr>
            <p:ph idx="2" type="title"/>
          </p:nvPr>
        </p:nvSpPr>
        <p:spPr>
          <a:xfrm>
            <a:off x="4547650" y="1580100"/>
            <a:ext cx="19752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2" name="Google Shape;222;p28"/>
          <p:cNvSpPr txBox="1"/>
          <p:nvPr>
            <p:ph idx="3" type="subTitle"/>
          </p:nvPr>
        </p:nvSpPr>
        <p:spPr>
          <a:xfrm>
            <a:off x="4547650" y="2269375"/>
            <a:ext cx="1975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8"/>
          <p:cNvSpPr txBox="1"/>
          <p:nvPr>
            <p:ph idx="4" type="title"/>
          </p:nvPr>
        </p:nvSpPr>
        <p:spPr>
          <a:xfrm>
            <a:off x="1348275" y="3013350"/>
            <a:ext cx="19752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4" name="Google Shape;224;p28"/>
          <p:cNvSpPr txBox="1"/>
          <p:nvPr>
            <p:ph idx="5" type="subTitle"/>
          </p:nvPr>
        </p:nvSpPr>
        <p:spPr>
          <a:xfrm>
            <a:off x="1348275" y="3702775"/>
            <a:ext cx="1975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28"/>
          <p:cNvSpPr txBox="1"/>
          <p:nvPr>
            <p:ph idx="6" type="title"/>
          </p:nvPr>
        </p:nvSpPr>
        <p:spPr>
          <a:xfrm>
            <a:off x="4547650" y="3013350"/>
            <a:ext cx="1975200" cy="6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6" name="Google Shape;226;p28"/>
          <p:cNvSpPr txBox="1"/>
          <p:nvPr>
            <p:ph idx="7" type="subTitle"/>
          </p:nvPr>
        </p:nvSpPr>
        <p:spPr>
          <a:xfrm>
            <a:off x="4547650" y="3702775"/>
            <a:ext cx="19752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8"/>
          <p:cNvSpPr txBox="1"/>
          <p:nvPr>
            <p:ph idx="8"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8" name="Google Shape;228;p28"/>
          <p:cNvSpPr/>
          <p:nvPr/>
        </p:nvSpPr>
        <p:spPr>
          <a:xfrm rot="3247356">
            <a:off x="-291908" y="3591220"/>
            <a:ext cx="4310637" cy="2051265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29" name="Google Shape;229;p28"/>
          <p:cNvSpPr/>
          <p:nvPr/>
        </p:nvSpPr>
        <p:spPr>
          <a:xfrm rot="3247356">
            <a:off x="-326083" y="3804019"/>
            <a:ext cx="4310637" cy="2051265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/>
          <p:nvPr>
            <p:ph type="title"/>
          </p:nvPr>
        </p:nvSpPr>
        <p:spPr>
          <a:xfrm>
            <a:off x="1526750" y="1483075"/>
            <a:ext cx="1960800" cy="6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2" name="Google Shape;232;p29"/>
          <p:cNvSpPr txBox="1"/>
          <p:nvPr>
            <p:ph idx="1" type="subTitle"/>
          </p:nvPr>
        </p:nvSpPr>
        <p:spPr>
          <a:xfrm>
            <a:off x="1526750" y="2167700"/>
            <a:ext cx="1960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29"/>
          <p:cNvSpPr txBox="1"/>
          <p:nvPr>
            <p:ph idx="2" type="title"/>
          </p:nvPr>
        </p:nvSpPr>
        <p:spPr>
          <a:xfrm>
            <a:off x="3997425" y="1483063"/>
            <a:ext cx="1960800" cy="6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4" name="Google Shape;234;p29"/>
          <p:cNvSpPr txBox="1"/>
          <p:nvPr>
            <p:ph idx="3" type="subTitle"/>
          </p:nvPr>
        </p:nvSpPr>
        <p:spPr>
          <a:xfrm>
            <a:off x="3997425" y="2167688"/>
            <a:ext cx="1960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29"/>
          <p:cNvSpPr txBox="1"/>
          <p:nvPr>
            <p:ph idx="4" type="title"/>
          </p:nvPr>
        </p:nvSpPr>
        <p:spPr>
          <a:xfrm>
            <a:off x="1526750" y="3221250"/>
            <a:ext cx="1960800" cy="6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6" name="Google Shape;236;p29"/>
          <p:cNvSpPr txBox="1"/>
          <p:nvPr>
            <p:ph idx="5" type="subTitle"/>
          </p:nvPr>
        </p:nvSpPr>
        <p:spPr>
          <a:xfrm>
            <a:off x="1526750" y="3905900"/>
            <a:ext cx="1960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9"/>
          <p:cNvSpPr txBox="1"/>
          <p:nvPr>
            <p:ph idx="6" type="title"/>
          </p:nvPr>
        </p:nvSpPr>
        <p:spPr>
          <a:xfrm>
            <a:off x="3997425" y="3221238"/>
            <a:ext cx="1960800" cy="6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8" name="Google Shape;238;p29"/>
          <p:cNvSpPr txBox="1"/>
          <p:nvPr>
            <p:ph idx="7" type="subTitle"/>
          </p:nvPr>
        </p:nvSpPr>
        <p:spPr>
          <a:xfrm>
            <a:off x="3997425" y="3905888"/>
            <a:ext cx="1960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29"/>
          <p:cNvSpPr txBox="1"/>
          <p:nvPr>
            <p:ph idx="8" type="title"/>
          </p:nvPr>
        </p:nvSpPr>
        <p:spPr>
          <a:xfrm>
            <a:off x="6468100" y="1483075"/>
            <a:ext cx="1960800" cy="6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0" name="Google Shape;240;p29"/>
          <p:cNvSpPr txBox="1"/>
          <p:nvPr>
            <p:ph idx="9" type="subTitle"/>
          </p:nvPr>
        </p:nvSpPr>
        <p:spPr>
          <a:xfrm>
            <a:off x="6468100" y="2167700"/>
            <a:ext cx="1960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9"/>
          <p:cNvSpPr txBox="1"/>
          <p:nvPr>
            <p:ph idx="13" type="title"/>
          </p:nvPr>
        </p:nvSpPr>
        <p:spPr>
          <a:xfrm>
            <a:off x="6468100" y="3221250"/>
            <a:ext cx="1960800" cy="6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2" name="Google Shape;242;p29"/>
          <p:cNvSpPr txBox="1"/>
          <p:nvPr>
            <p:ph idx="14" type="subTitle"/>
          </p:nvPr>
        </p:nvSpPr>
        <p:spPr>
          <a:xfrm>
            <a:off x="6468100" y="3905900"/>
            <a:ext cx="1960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9"/>
          <p:cNvSpPr txBox="1"/>
          <p:nvPr>
            <p:ph idx="15" type="title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4" name="Google Shape;244;p29"/>
          <p:cNvSpPr/>
          <p:nvPr/>
        </p:nvSpPr>
        <p:spPr>
          <a:xfrm>
            <a:off x="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353742">
            <a:off x="55730" y="3729521"/>
            <a:ext cx="1885925" cy="175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854054">
            <a:off x="-856135" y="2581420"/>
            <a:ext cx="2425795" cy="226121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9"/>
          <p:cNvSpPr/>
          <p:nvPr/>
        </p:nvSpPr>
        <p:spPr>
          <a:xfrm flipH="1" rot="-2971343">
            <a:off x="5998504" y="3497924"/>
            <a:ext cx="4310687" cy="205128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48" name="Google Shape;248;p29"/>
          <p:cNvSpPr/>
          <p:nvPr/>
        </p:nvSpPr>
        <p:spPr>
          <a:xfrm flipH="1" rot="-2971343">
            <a:off x="6015504" y="3712779"/>
            <a:ext cx="4310687" cy="205128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/>
          <p:nvPr/>
        </p:nvSpPr>
        <p:spPr>
          <a:xfrm>
            <a:off x="-76200" y="0"/>
            <a:ext cx="1273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201945">
            <a:off x="7692616" y="2314877"/>
            <a:ext cx="3051624" cy="2844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816605">
            <a:off x="6976743" y="2745952"/>
            <a:ext cx="3546239" cy="3305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798056">
            <a:off x="-1147779" y="-525327"/>
            <a:ext cx="3051623" cy="2844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100028">
            <a:off x="-388119" y="-1432313"/>
            <a:ext cx="3546241" cy="330556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0"/>
          <p:cNvSpPr txBox="1"/>
          <p:nvPr>
            <p:ph hasCustomPrompt="1" type="title"/>
          </p:nvPr>
        </p:nvSpPr>
        <p:spPr>
          <a:xfrm>
            <a:off x="2657100" y="768588"/>
            <a:ext cx="3982200" cy="7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6" name="Google Shape;256;p30"/>
          <p:cNvSpPr txBox="1"/>
          <p:nvPr>
            <p:ph idx="1" type="subTitle"/>
          </p:nvPr>
        </p:nvSpPr>
        <p:spPr>
          <a:xfrm>
            <a:off x="2657100" y="1474615"/>
            <a:ext cx="39822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0"/>
          <p:cNvSpPr txBox="1"/>
          <p:nvPr>
            <p:ph hasCustomPrompt="1" idx="2" type="title"/>
          </p:nvPr>
        </p:nvSpPr>
        <p:spPr>
          <a:xfrm>
            <a:off x="2657100" y="1996142"/>
            <a:ext cx="3982200" cy="7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8" name="Google Shape;258;p30"/>
          <p:cNvSpPr txBox="1"/>
          <p:nvPr>
            <p:ph idx="3" type="subTitle"/>
          </p:nvPr>
        </p:nvSpPr>
        <p:spPr>
          <a:xfrm>
            <a:off x="2657100" y="2702157"/>
            <a:ext cx="39822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30"/>
          <p:cNvSpPr txBox="1"/>
          <p:nvPr>
            <p:ph hasCustomPrompt="1" idx="4" type="title"/>
          </p:nvPr>
        </p:nvSpPr>
        <p:spPr>
          <a:xfrm>
            <a:off x="2657100" y="3223696"/>
            <a:ext cx="3982200" cy="7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60" name="Google Shape;260;p30"/>
          <p:cNvSpPr txBox="1"/>
          <p:nvPr>
            <p:ph idx="5" type="subTitle"/>
          </p:nvPr>
        </p:nvSpPr>
        <p:spPr>
          <a:xfrm>
            <a:off x="2657100" y="3929713"/>
            <a:ext cx="39822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30"/>
          <p:cNvSpPr/>
          <p:nvPr/>
        </p:nvSpPr>
        <p:spPr>
          <a:xfrm rot="3775961">
            <a:off x="6211501" y="-593165"/>
            <a:ext cx="4310674" cy="205128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62" name="Google Shape;262;p30"/>
          <p:cNvSpPr/>
          <p:nvPr/>
        </p:nvSpPr>
        <p:spPr>
          <a:xfrm rot="3775961">
            <a:off x="6145122" y="-388116"/>
            <a:ext cx="4310674" cy="205128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Syne"/>
              <a:buNone/>
              <a:defRPr>
                <a:latin typeface="Syne"/>
                <a:ea typeface="Syne"/>
                <a:cs typeface="Syne"/>
                <a:sym typeface="Sy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113175"/>
            <a:ext cx="7704000" cy="34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3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27" name="Google Shape;27;p4"/>
          <p:cNvGrpSpPr/>
          <p:nvPr/>
        </p:nvGrpSpPr>
        <p:grpSpPr>
          <a:xfrm>
            <a:off x="6135505" y="-2013790"/>
            <a:ext cx="4401222" cy="4807011"/>
            <a:chOff x="6135505" y="-2013790"/>
            <a:chExt cx="4401222" cy="4807011"/>
          </a:xfrm>
        </p:grpSpPr>
        <p:sp>
          <p:nvSpPr>
            <p:cNvPr id="28" name="Google Shape;28;p4"/>
            <p:cNvSpPr/>
            <p:nvPr/>
          </p:nvSpPr>
          <p:spPr>
            <a:xfrm rot="2920145">
              <a:off x="6187520" y="-743541"/>
              <a:ext cx="4310980" cy="2051428"/>
            </a:xfrm>
            <a:custGeom>
              <a:rect b="b" l="l" r="r" t="t"/>
              <a:pathLst>
                <a:path extrusionOk="0" h="82058" w="172441">
                  <a:moveTo>
                    <a:pt x="0" y="82058"/>
                  </a:moveTo>
                  <a:cubicBezTo>
                    <a:pt x="12793" y="75656"/>
                    <a:pt x="30392" y="86182"/>
                    <a:pt x="42813" y="79085"/>
                  </a:cubicBezTo>
                  <a:cubicBezTo>
                    <a:pt x="59958" y="69289"/>
                    <a:pt x="71460" y="47599"/>
                    <a:pt x="90977" y="44597"/>
                  </a:cubicBezTo>
                  <a:cubicBezTo>
                    <a:pt x="104442" y="42526"/>
                    <a:pt x="118313" y="42392"/>
                    <a:pt x="131412" y="38650"/>
                  </a:cubicBezTo>
                  <a:cubicBezTo>
                    <a:pt x="149478" y="33489"/>
                    <a:pt x="166496" y="17824"/>
                    <a:pt x="172441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29" name="Google Shape;29;p4"/>
            <p:cNvSpPr/>
            <p:nvPr/>
          </p:nvSpPr>
          <p:spPr>
            <a:xfrm rot="2920145">
              <a:off x="6173733" y="-528456"/>
              <a:ext cx="4310980" cy="2051428"/>
            </a:xfrm>
            <a:custGeom>
              <a:rect b="b" l="l" r="r" t="t"/>
              <a:pathLst>
                <a:path extrusionOk="0" h="82058" w="172441">
                  <a:moveTo>
                    <a:pt x="0" y="82058"/>
                  </a:moveTo>
                  <a:cubicBezTo>
                    <a:pt x="12793" y="75656"/>
                    <a:pt x="30392" y="86182"/>
                    <a:pt x="42813" y="79085"/>
                  </a:cubicBezTo>
                  <a:cubicBezTo>
                    <a:pt x="59958" y="69289"/>
                    <a:pt x="71460" y="47599"/>
                    <a:pt x="90977" y="44597"/>
                  </a:cubicBezTo>
                  <a:cubicBezTo>
                    <a:pt x="104442" y="42526"/>
                    <a:pt x="118313" y="42392"/>
                    <a:pt x="131412" y="38650"/>
                  </a:cubicBezTo>
                  <a:cubicBezTo>
                    <a:pt x="149478" y="33489"/>
                    <a:pt x="166496" y="17824"/>
                    <a:pt x="172441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/>
          <p:nvPr>
            <p:ph idx="1" type="subTitle"/>
          </p:nvPr>
        </p:nvSpPr>
        <p:spPr>
          <a:xfrm>
            <a:off x="717550" y="2814075"/>
            <a:ext cx="2117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31"/>
          <p:cNvSpPr txBox="1"/>
          <p:nvPr>
            <p:ph idx="2" type="subTitle"/>
          </p:nvPr>
        </p:nvSpPr>
        <p:spPr>
          <a:xfrm>
            <a:off x="3513475" y="2814075"/>
            <a:ext cx="2117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1"/>
          <p:cNvSpPr txBox="1"/>
          <p:nvPr>
            <p:ph idx="3" type="subTitle"/>
          </p:nvPr>
        </p:nvSpPr>
        <p:spPr>
          <a:xfrm>
            <a:off x="6279100" y="2814075"/>
            <a:ext cx="2117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31"/>
          <p:cNvSpPr txBox="1"/>
          <p:nvPr>
            <p:ph hasCustomPrompt="1" type="title"/>
          </p:nvPr>
        </p:nvSpPr>
        <p:spPr>
          <a:xfrm>
            <a:off x="717550" y="1094525"/>
            <a:ext cx="2117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268" name="Google Shape;268;p31"/>
          <p:cNvSpPr txBox="1"/>
          <p:nvPr>
            <p:ph hasCustomPrompt="1" idx="4" type="title"/>
          </p:nvPr>
        </p:nvSpPr>
        <p:spPr>
          <a:xfrm>
            <a:off x="3513475" y="1094525"/>
            <a:ext cx="2117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31"/>
          <p:cNvSpPr txBox="1"/>
          <p:nvPr>
            <p:ph hasCustomPrompt="1" idx="5" type="title"/>
          </p:nvPr>
        </p:nvSpPr>
        <p:spPr>
          <a:xfrm>
            <a:off x="6279100" y="1094525"/>
            <a:ext cx="2117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Syne"/>
              <a:buNone/>
              <a:defRPr sz="4800"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31"/>
          <p:cNvSpPr/>
          <p:nvPr/>
        </p:nvSpPr>
        <p:spPr>
          <a:xfrm rot="5400000">
            <a:off x="3934575" y="-75600"/>
            <a:ext cx="1273500" cy="916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"/>
          <p:cNvSpPr/>
          <p:nvPr/>
        </p:nvSpPr>
        <p:spPr>
          <a:xfrm flipH="1" rot="-2535843">
            <a:off x="-1341344" y="-787874"/>
            <a:ext cx="4310715" cy="205130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72" name="Google Shape;272;p31"/>
          <p:cNvSpPr/>
          <p:nvPr/>
        </p:nvSpPr>
        <p:spPr>
          <a:xfrm flipH="1" rot="-2535843">
            <a:off x="-1351611" y="-572592"/>
            <a:ext cx="4310715" cy="205130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273" name="Google Shape;27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274079">
            <a:off x="6013073" y="-698096"/>
            <a:ext cx="1699655" cy="1584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604527">
            <a:off x="6907283" y="-805894"/>
            <a:ext cx="2239269" cy="2087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525921">
            <a:off x="1545615" y="3960027"/>
            <a:ext cx="1699655" cy="1584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195473">
            <a:off x="111792" y="3564831"/>
            <a:ext cx="2239269" cy="2087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/>
          <p:nvPr>
            <p:ph type="ctrTitle"/>
          </p:nvPr>
        </p:nvSpPr>
        <p:spPr>
          <a:xfrm>
            <a:off x="720000" y="535000"/>
            <a:ext cx="4706700" cy="81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9" name="Google Shape;279;p32"/>
          <p:cNvSpPr txBox="1"/>
          <p:nvPr>
            <p:ph idx="1" type="subTitle"/>
          </p:nvPr>
        </p:nvSpPr>
        <p:spPr>
          <a:xfrm>
            <a:off x="720000" y="1471000"/>
            <a:ext cx="4706700" cy="12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0" name="Google Shape;280;p32"/>
          <p:cNvSpPr txBox="1"/>
          <p:nvPr/>
        </p:nvSpPr>
        <p:spPr>
          <a:xfrm>
            <a:off x="720000" y="4122625"/>
            <a:ext cx="43647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1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Barlow Semi Condensed"/>
                <a:ea typeface="Barlow Semi Condensed"/>
                <a:cs typeface="Barlow Semi Condensed"/>
                <a:sym typeface="Barlow Semi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81" name="Google Shape;281;p32"/>
          <p:cNvSpPr/>
          <p:nvPr/>
        </p:nvSpPr>
        <p:spPr>
          <a:xfrm>
            <a:off x="6084025" y="50"/>
            <a:ext cx="306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2"/>
          <p:cNvSpPr/>
          <p:nvPr/>
        </p:nvSpPr>
        <p:spPr>
          <a:xfrm flipH="1" rot="-2535843">
            <a:off x="-1341344" y="-1321274"/>
            <a:ext cx="4310715" cy="205130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83" name="Google Shape;283;p32"/>
          <p:cNvSpPr/>
          <p:nvPr/>
        </p:nvSpPr>
        <p:spPr>
          <a:xfrm flipH="1" rot="-2535843">
            <a:off x="-1351611" y="-1105992"/>
            <a:ext cx="4310715" cy="205130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3"/>
          <p:cNvSpPr/>
          <p:nvPr/>
        </p:nvSpPr>
        <p:spPr>
          <a:xfrm>
            <a:off x="0" y="0"/>
            <a:ext cx="306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265508">
            <a:off x="3270132" y="4099226"/>
            <a:ext cx="1885925" cy="1757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65815">
            <a:off x="1961418" y="3477889"/>
            <a:ext cx="2425796" cy="2261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9895929">
            <a:off x="5377457" y="-284359"/>
            <a:ext cx="1885927" cy="1757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9395622">
            <a:off x="4006524" y="-595603"/>
            <a:ext cx="2425798" cy="2261211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3"/>
          <p:cNvSpPr/>
          <p:nvPr/>
        </p:nvSpPr>
        <p:spPr>
          <a:xfrm flipH="1" rot="7024039">
            <a:off x="6211501" y="3685384"/>
            <a:ext cx="4310674" cy="205128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91" name="Google Shape;291;p33"/>
          <p:cNvSpPr/>
          <p:nvPr/>
        </p:nvSpPr>
        <p:spPr>
          <a:xfrm flipH="1" rot="7024039">
            <a:off x="6145122" y="3480335"/>
            <a:ext cx="4310674" cy="205128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4"/>
          <p:cNvSpPr/>
          <p:nvPr/>
        </p:nvSpPr>
        <p:spPr>
          <a:xfrm rot="5400000">
            <a:off x="3041999" y="-977550"/>
            <a:ext cx="3060000" cy="918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665508">
            <a:off x="-803181" y="1283333"/>
            <a:ext cx="1885925" cy="1757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65815">
            <a:off x="-703405" y="-7070"/>
            <a:ext cx="2425796" cy="2261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304071">
            <a:off x="7472779" y="3614635"/>
            <a:ext cx="1885927" cy="1757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804378">
            <a:off x="7262461" y="2262012"/>
            <a:ext cx="2425798" cy="2261211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4"/>
          <p:cNvSpPr/>
          <p:nvPr/>
        </p:nvSpPr>
        <p:spPr>
          <a:xfrm flipH="1" rot="-9663025">
            <a:off x="5631688" y="42128"/>
            <a:ext cx="4310548" cy="205122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99" name="Google Shape;299;p34"/>
          <p:cNvSpPr/>
          <p:nvPr/>
        </p:nvSpPr>
        <p:spPr>
          <a:xfrm flipH="1" rot="-9663025">
            <a:off x="5825310" y="-52538"/>
            <a:ext cx="4310548" cy="2051223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6084025" y="50"/>
            <a:ext cx="306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 rot="-7504647">
            <a:off x="-1649543" y="3844110"/>
            <a:ext cx="4311151" cy="2051510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3" name="Google Shape;33;p5"/>
          <p:cNvSpPr/>
          <p:nvPr/>
        </p:nvSpPr>
        <p:spPr>
          <a:xfrm rot="-7504647">
            <a:off x="-1612391" y="3631810"/>
            <a:ext cx="4311151" cy="2051510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1668050" y="1494550"/>
            <a:ext cx="32232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1668050" y="2955275"/>
            <a:ext cx="32232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1668050" y="1977175"/>
            <a:ext cx="3223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1668050" y="3437900"/>
            <a:ext cx="3223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720000" y="535000"/>
            <a:ext cx="77256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" name="Google Shape;41;p6"/>
          <p:cNvSpPr/>
          <p:nvPr/>
        </p:nvSpPr>
        <p:spPr>
          <a:xfrm rot="3247356">
            <a:off x="-1842708" y="3087070"/>
            <a:ext cx="4310637" cy="2051265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2" name="Google Shape;42;p6"/>
          <p:cNvSpPr/>
          <p:nvPr/>
        </p:nvSpPr>
        <p:spPr>
          <a:xfrm rot="3247356">
            <a:off x="-1876883" y="3299869"/>
            <a:ext cx="4310637" cy="2051265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43" name="Google Shape;4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858966">
            <a:off x="7689118" y="3816334"/>
            <a:ext cx="1699651" cy="1584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251955">
            <a:off x="6319400" y="3980851"/>
            <a:ext cx="2239270" cy="2087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720000" y="1277950"/>
            <a:ext cx="3749400" cy="26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6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8" name="Google Shape;48;p7"/>
          <p:cNvSpPr/>
          <p:nvPr/>
        </p:nvSpPr>
        <p:spPr>
          <a:xfrm rot="5400000">
            <a:off x="3934575" y="-75600"/>
            <a:ext cx="1273500" cy="916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6135505" y="-2013790"/>
            <a:ext cx="4401222" cy="4807011"/>
            <a:chOff x="6135505" y="-2013790"/>
            <a:chExt cx="4401222" cy="4807011"/>
          </a:xfrm>
        </p:grpSpPr>
        <p:sp>
          <p:nvSpPr>
            <p:cNvPr id="50" name="Google Shape;50;p7"/>
            <p:cNvSpPr/>
            <p:nvPr/>
          </p:nvSpPr>
          <p:spPr>
            <a:xfrm rot="2920145">
              <a:off x="6187520" y="-743541"/>
              <a:ext cx="4310980" cy="2051428"/>
            </a:xfrm>
            <a:custGeom>
              <a:rect b="b" l="l" r="r" t="t"/>
              <a:pathLst>
                <a:path extrusionOk="0" h="82058" w="172441">
                  <a:moveTo>
                    <a:pt x="0" y="82058"/>
                  </a:moveTo>
                  <a:cubicBezTo>
                    <a:pt x="12793" y="75656"/>
                    <a:pt x="30392" y="86182"/>
                    <a:pt x="42813" y="79085"/>
                  </a:cubicBezTo>
                  <a:cubicBezTo>
                    <a:pt x="59958" y="69289"/>
                    <a:pt x="71460" y="47599"/>
                    <a:pt x="90977" y="44597"/>
                  </a:cubicBezTo>
                  <a:cubicBezTo>
                    <a:pt x="104442" y="42526"/>
                    <a:pt x="118313" y="42392"/>
                    <a:pt x="131412" y="38650"/>
                  </a:cubicBezTo>
                  <a:cubicBezTo>
                    <a:pt x="149478" y="33489"/>
                    <a:pt x="166496" y="17824"/>
                    <a:pt x="172441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51" name="Google Shape;51;p7"/>
            <p:cNvSpPr/>
            <p:nvPr/>
          </p:nvSpPr>
          <p:spPr>
            <a:xfrm rot="2920145">
              <a:off x="6173733" y="-528456"/>
              <a:ext cx="4310980" cy="2051428"/>
            </a:xfrm>
            <a:custGeom>
              <a:rect b="b" l="l" r="r" t="t"/>
              <a:pathLst>
                <a:path extrusionOk="0" h="82058" w="172441">
                  <a:moveTo>
                    <a:pt x="0" y="82058"/>
                  </a:moveTo>
                  <a:cubicBezTo>
                    <a:pt x="12793" y="75656"/>
                    <a:pt x="30392" y="86182"/>
                    <a:pt x="42813" y="79085"/>
                  </a:cubicBezTo>
                  <a:cubicBezTo>
                    <a:pt x="59958" y="69289"/>
                    <a:pt x="71460" y="47599"/>
                    <a:pt x="90977" y="44597"/>
                  </a:cubicBezTo>
                  <a:cubicBezTo>
                    <a:pt x="104442" y="42526"/>
                    <a:pt x="118313" y="42392"/>
                    <a:pt x="131412" y="38650"/>
                  </a:cubicBezTo>
                  <a:cubicBezTo>
                    <a:pt x="149478" y="33489"/>
                    <a:pt x="166496" y="17824"/>
                    <a:pt x="172441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-150" y="2534750"/>
            <a:ext cx="9144000" cy="260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 flipH="1" rot="-4008085">
            <a:off x="-1392925" y="-437367"/>
            <a:ext cx="4310814" cy="205134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55" name="Google Shape;55;p8"/>
          <p:cNvSpPr/>
          <p:nvPr/>
        </p:nvSpPr>
        <p:spPr>
          <a:xfrm flipH="1" rot="-4008085">
            <a:off x="-1312871" y="-237260"/>
            <a:ext cx="4310814" cy="205134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56" name="Google Shape;56;p8"/>
          <p:cNvSpPr txBox="1"/>
          <p:nvPr>
            <p:ph type="title"/>
          </p:nvPr>
        </p:nvSpPr>
        <p:spPr>
          <a:xfrm>
            <a:off x="1388100" y="1307100"/>
            <a:ext cx="6367800" cy="23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57" name="Google Shape;57;p8"/>
          <p:cNvGrpSpPr/>
          <p:nvPr/>
        </p:nvGrpSpPr>
        <p:grpSpPr>
          <a:xfrm>
            <a:off x="355738" y="3001886"/>
            <a:ext cx="4877913" cy="3748076"/>
            <a:chOff x="355738" y="3001886"/>
            <a:chExt cx="4877913" cy="3748076"/>
          </a:xfrm>
        </p:grpSpPr>
        <p:pic>
          <p:nvPicPr>
            <p:cNvPr id="58" name="Google Shape;58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-6300011">
              <a:off x="2296775" y="3525016"/>
              <a:ext cx="2720352" cy="25357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291186">
              <a:off x="658610" y="3471601"/>
              <a:ext cx="3013180" cy="280864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idx="1" type="subTitle"/>
          </p:nvPr>
        </p:nvSpPr>
        <p:spPr>
          <a:xfrm>
            <a:off x="2310419" y="1939850"/>
            <a:ext cx="4523100" cy="135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2310481" y="1239725"/>
            <a:ext cx="4523100" cy="6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" name="Google Shape;63;p9"/>
          <p:cNvSpPr/>
          <p:nvPr/>
        </p:nvSpPr>
        <p:spPr>
          <a:xfrm rot="5400000">
            <a:off x="3934575" y="-75600"/>
            <a:ext cx="1273500" cy="916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/>
          <p:nvPr/>
        </p:nvSpPr>
        <p:spPr>
          <a:xfrm flipH="1" rot="-4008085">
            <a:off x="-1240525" y="-437367"/>
            <a:ext cx="4310814" cy="205134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5" name="Google Shape;65;p9"/>
          <p:cNvSpPr/>
          <p:nvPr/>
        </p:nvSpPr>
        <p:spPr>
          <a:xfrm flipH="1" rot="-4008085">
            <a:off x="-1160471" y="-237260"/>
            <a:ext cx="4310814" cy="2051349"/>
          </a:xfrm>
          <a:custGeom>
            <a:rect b="b" l="l" r="r" t="t"/>
            <a:pathLst>
              <a:path extrusionOk="0" h="82058" w="172441">
                <a:moveTo>
                  <a:pt x="0" y="82058"/>
                </a:moveTo>
                <a:cubicBezTo>
                  <a:pt x="12793" y="75656"/>
                  <a:pt x="30392" y="86182"/>
                  <a:pt x="42813" y="79085"/>
                </a:cubicBezTo>
                <a:cubicBezTo>
                  <a:pt x="59958" y="69289"/>
                  <a:pt x="71460" y="47599"/>
                  <a:pt x="90977" y="44597"/>
                </a:cubicBezTo>
                <a:cubicBezTo>
                  <a:pt x="104442" y="42526"/>
                  <a:pt x="118313" y="42392"/>
                  <a:pt x="131412" y="38650"/>
                </a:cubicBezTo>
                <a:cubicBezTo>
                  <a:pt x="149478" y="33489"/>
                  <a:pt x="166496" y="17824"/>
                  <a:pt x="172441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720000" y="4035800"/>
            <a:ext cx="6969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yne"/>
              <a:buNone/>
              <a:defRPr sz="33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rlow Semi Condensed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4.png"/><Relationship Id="rId6" Type="http://schemas.openxmlformats.org/officeDocument/2006/relationships/image" Target="../media/image9.png"/><Relationship Id="rId7" Type="http://schemas.openxmlformats.org/officeDocument/2006/relationships/image" Target="../media/image8.png"/><Relationship Id="rId8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1EA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"/>
          <p:cNvSpPr txBox="1"/>
          <p:nvPr>
            <p:ph type="ctrTitle"/>
          </p:nvPr>
        </p:nvSpPr>
        <p:spPr>
          <a:xfrm>
            <a:off x="715100" y="949838"/>
            <a:ext cx="4142700" cy="252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Мой проект - фоторедактор</a:t>
            </a:r>
            <a:endParaRPr/>
          </a:p>
        </p:txBody>
      </p:sp>
      <p:sp>
        <p:nvSpPr>
          <p:cNvPr id="305" name="Google Shape;305;p35"/>
          <p:cNvSpPr txBox="1"/>
          <p:nvPr>
            <p:ph idx="1" type="subTitle"/>
          </p:nvPr>
        </p:nvSpPr>
        <p:spPr>
          <a:xfrm>
            <a:off x="715100" y="3546863"/>
            <a:ext cx="27414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Или закос на </a:t>
            </a:r>
            <a:r>
              <a:rPr lang="en"/>
              <a:t>AdobePhotoshop</a:t>
            </a:r>
            <a:endParaRPr/>
          </a:p>
        </p:txBody>
      </p:sp>
      <p:grpSp>
        <p:nvGrpSpPr>
          <p:cNvPr id="306" name="Google Shape;306;p35"/>
          <p:cNvGrpSpPr/>
          <p:nvPr/>
        </p:nvGrpSpPr>
        <p:grpSpPr>
          <a:xfrm>
            <a:off x="202975" y="2197663"/>
            <a:ext cx="4142700" cy="748166"/>
            <a:chOff x="557625" y="1007363"/>
            <a:chExt cx="4142700" cy="748166"/>
          </a:xfrm>
        </p:grpSpPr>
        <p:sp>
          <p:nvSpPr>
            <p:cNvPr id="307" name="Google Shape;307;p35"/>
            <p:cNvSpPr/>
            <p:nvPr/>
          </p:nvSpPr>
          <p:spPr>
            <a:xfrm>
              <a:off x="557625" y="1007363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5"/>
            <p:cNvSpPr/>
            <p:nvPr/>
          </p:nvSpPr>
          <p:spPr>
            <a:xfrm>
              <a:off x="557625" y="1086229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" name="Google Shape;309;p35"/>
          <p:cNvGrpSpPr/>
          <p:nvPr/>
        </p:nvGrpSpPr>
        <p:grpSpPr>
          <a:xfrm>
            <a:off x="4972706" y="-310577"/>
            <a:ext cx="4714798" cy="5454831"/>
            <a:chOff x="4972706" y="-310577"/>
            <a:chExt cx="4714798" cy="5454831"/>
          </a:xfrm>
        </p:grpSpPr>
        <p:pic>
          <p:nvPicPr>
            <p:cNvPr id="310" name="Google Shape;310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88619">
              <a:off x="5319683" y="1972084"/>
              <a:ext cx="2301027" cy="21448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1" name="Google Shape;311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6300027">
              <a:off x="6661452" y="2656174"/>
              <a:ext cx="2173580" cy="20260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2" name="Google Shape;312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 rot="-9980317">
              <a:off x="5251952" y="-5200"/>
              <a:ext cx="2910955" cy="27133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3" name="Google Shape;313;p3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2700000">
              <a:off x="5888417" y="3261899"/>
              <a:ext cx="1638001" cy="15268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4" name="Google Shape;314;p3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 rot="-7200007">
              <a:off x="6264779" y="414959"/>
              <a:ext cx="2966927" cy="276557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5" name="Google Shape;315;p35"/>
          <p:cNvSpPr txBox="1"/>
          <p:nvPr/>
        </p:nvSpPr>
        <p:spPr>
          <a:xfrm>
            <a:off x="8428900" y="4747975"/>
            <a:ext cx="715200" cy="2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rPr>
              <a:t>2023</a:t>
            </a:r>
            <a:endParaRPr b="1" sz="1200">
              <a:solidFill>
                <a:schemeClr val="lt1"/>
              </a:solidFill>
              <a:latin typeface="Syne"/>
              <a:ea typeface="Syne"/>
              <a:cs typeface="Syne"/>
              <a:sym typeface="Syne"/>
            </a:endParaRPr>
          </a:p>
        </p:txBody>
      </p:sp>
      <p:cxnSp>
        <p:nvCxnSpPr>
          <p:cNvPr id="316" name="Google Shape;316;p35"/>
          <p:cNvCxnSpPr>
            <a:endCxn id="315" idx="1"/>
          </p:cNvCxnSpPr>
          <p:nvPr/>
        </p:nvCxnSpPr>
        <p:spPr>
          <a:xfrm>
            <a:off x="6814300" y="4875925"/>
            <a:ext cx="1614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74143">
            <a:off x="7554108" y="3708038"/>
            <a:ext cx="1932037" cy="1800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52806">
            <a:off x="6781244" y="4225244"/>
            <a:ext cx="1395836" cy="1301109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6"/>
          <p:cNvSpPr txBox="1"/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Какой была цель проекта?</a:t>
            </a:r>
            <a:endParaRPr/>
          </a:p>
        </p:txBody>
      </p:sp>
      <p:sp>
        <p:nvSpPr>
          <p:cNvPr id="324" name="Google Shape;324;p36"/>
          <p:cNvSpPr txBox="1"/>
          <p:nvPr>
            <p:ph idx="1" type="body"/>
          </p:nvPr>
        </p:nvSpPr>
        <p:spPr>
          <a:xfrm>
            <a:off x="720000" y="1113175"/>
            <a:ext cx="7704000" cy="34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</a:rPr>
              <a:t>Сделать фоторедактор с:</a:t>
            </a:r>
            <a:endParaRPr sz="1800" u="sng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базовыми функциями;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большим количеством фильтров;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основными настройками фотографии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(яркость, контраст,...);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в</a:t>
            </a:r>
            <a:r>
              <a:rPr lang="en" sz="1800">
                <a:solidFill>
                  <a:schemeClr val="dk1"/>
                </a:solidFill>
              </a:rPr>
              <a:t>озможностью поворачивать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фотографию;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в</a:t>
            </a:r>
            <a:r>
              <a:rPr lang="en" sz="1800">
                <a:solidFill>
                  <a:schemeClr val="dk1"/>
                </a:solidFill>
              </a:rPr>
              <a:t>озможностью отменять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последнее или все действия;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возможностью сохранять получившийся результат.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grpSp>
        <p:nvGrpSpPr>
          <p:cNvPr id="325" name="Google Shape;325;p36"/>
          <p:cNvGrpSpPr/>
          <p:nvPr/>
        </p:nvGrpSpPr>
        <p:grpSpPr>
          <a:xfrm>
            <a:off x="5340828" y="1113167"/>
            <a:ext cx="3134438" cy="2535267"/>
            <a:chOff x="990225" y="1260651"/>
            <a:chExt cx="3410334" cy="2758423"/>
          </a:xfrm>
        </p:grpSpPr>
        <p:sp>
          <p:nvSpPr>
            <p:cNvPr id="326" name="Google Shape;326;p36"/>
            <p:cNvSpPr/>
            <p:nvPr/>
          </p:nvSpPr>
          <p:spPr>
            <a:xfrm>
              <a:off x="2123801" y="3605932"/>
              <a:ext cx="1143193" cy="413142"/>
            </a:xfrm>
            <a:custGeom>
              <a:rect b="b" l="l" r="r" t="t"/>
              <a:pathLst>
                <a:path extrusionOk="0" h="20036" w="55441">
                  <a:moveTo>
                    <a:pt x="0" y="20035"/>
                  </a:moveTo>
                  <a:lnTo>
                    <a:pt x="0" y="17982"/>
                  </a:lnTo>
                  <a:lnTo>
                    <a:pt x="6526" y="17184"/>
                  </a:lnTo>
                  <a:lnTo>
                    <a:pt x="11030" y="1"/>
                  </a:lnTo>
                  <a:lnTo>
                    <a:pt x="44410" y="1"/>
                  </a:lnTo>
                  <a:lnTo>
                    <a:pt x="48911" y="17184"/>
                  </a:lnTo>
                  <a:lnTo>
                    <a:pt x="55441" y="17982"/>
                  </a:lnTo>
                  <a:lnTo>
                    <a:pt x="55441" y="200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6"/>
            <p:cNvSpPr/>
            <p:nvPr/>
          </p:nvSpPr>
          <p:spPr>
            <a:xfrm>
              <a:off x="990237" y="1260651"/>
              <a:ext cx="3410321" cy="2065402"/>
            </a:xfrm>
            <a:custGeom>
              <a:rect b="b" l="l" r="r" t="t"/>
              <a:pathLst>
                <a:path extrusionOk="0" h="100165" w="165389">
                  <a:moveTo>
                    <a:pt x="1" y="100165"/>
                  </a:moveTo>
                  <a:lnTo>
                    <a:pt x="1" y="3726"/>
                  </a:lnTo>
                  <a:cubicBezTo>
                    <a:pt x="1" y="1669"/>
                    <a:pt x="1670" y="0"/>
                    <a:pt x="3728" y="0"/>
                  </a:cubicBezTo>
                  <a:lnTo>
                    <a:pt x="161661" y="0"/>
                  </a:lnTo>
                  <a:cubicBezTo>
                    <a:pt x="163721" y="0"/>
                    <a:pt x="165388" y="1669"/>
                    <a:pt x="165388" y="3726"/>
                  </a:cubicBezTo>
                  <a:lnTo>
                    <a:pt x="165388" y="1001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6"/>
            <p:cNvSpPr/>
            <p:nvPr/>
          </p:nvSpPr>
          <p:spPr>
            <a:xfrm>
              <a:off x="990225" y="3250054"/>
              <a:ext cx="3410321" cy="383348"/>
            </a:xfrm>
            <a:custGeom>
              <a:rect b="b" l="l" r="r" t="t"/>
              <a:pathLst>
                <a:path extrusionOk="0" h="14909" w="165389">
                  <a:moveTo>
                    <a:pt x="161661" y="14908"/>
                  </a:moveTo>
                  <a:lnTo>
                    <a:pt x="3728" y="14908"/>
                  </a:lnTo>
                  <a:cubicBezTo>
                    <a:pt x="1670" y="14908"/>
                    <a:pt x="1" y="13241"/>
                    <a:pt x="1" y="11182"/>
                  </a:cubicBezTo>
                  <a:lnTo>
                    <a:pt x="1" y="1"/>
                  </a:lnTo>
                  <a:lnTo>
                    <a:pt x="165388" y="1"/>
                  </a:lnTo>
                  <a:lnTo>
                    <a:pt x="165388" y="11182"/>
                  </a:lnTo>
                  <a:cubicBezTo>
                    <a:pt x="165388" y="13241"/>
                    <a:pt x="163719" y="14908"/>
                    <a:pt x="161661" y="149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9" name="Google Shape;32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5958" y="1361275"/>
            <a:ext cx="2484188" cy="169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/>
          <p:nvPr>
            <p:ph type="title"/>
          </p:nvPr>
        </p:nvSpPr>
        <p:spPr>
          <a:xfrm>
            <a:off x="588300" y="416200"/>
            <a:ext cx="6153000" cy="6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Как это реализовано?</a:t>
            </a:r>
            <a:endParaRPr/>
          </a:p>
        </p:txBody>
      </p:sp>
      <p:sp>
        <p:nvSpPr>
          <p:cNvPr id="335" name="Google Shape;335;p37"/>
          <p:cNvSpPr txBox="1"/>
          <p:nvPr/>
        </p:nvSpPr>
        <p:spPr>
          <a:xfrm>
            <a:off x="8428900" y="4747975"/>
            <a:ext cx="715200" cy="2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rPr>
              <a:t>2022</a:t>
            </a:r>
            <a:endParaRPr b="1" sz="1200">
              <a:solidFill>
                <a:schemeClr val="lt1"/>
              </a:solidFill>
            </a:endParaRPr>
          </a:p>
        </p:txBody>
      </p:sp>
      <p:cxnSp>
        <p:nvCxnSpPr>
          <p:cNvPr id="336" name="Google Shape;336;p37"/>
          <p:cNvCxnSpPr>
            <a:endCxn id="335" idx="1"/>
          </p:cNvCxnSpPr>
          <p:nvPr/>
        </p:nvCxnSpPr>
        <p:spPr>
          <a:xfrm>
            <a:off x="6814300" y="4875925"/>
            <a:ext cx="1614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37" name="Google Shape;33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459746">
            <a:off x="5943077" y="-1087206"/>
            <a:ext cx="3051622" cy="2844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7591446">
            <a:off x="1773360" y="3669027"/>
            <a:ext cx="2411324" cy="2247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4291186">
            <a:off x="455260" y="3471601"/>
            <a:ext cx="3013180" cy="2808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845082">
            <a:off x="6481444" y="-1117767"/>
            <a:ext cx="3546238" cy="33055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37"/>
          <p:cNvGrpSpPr/>
          <p:nvPr/>
        </p:nvGrpSpPr>
        <p:grpSpPr>
          <a:xfrm>
            <a:off x="822146" y="1586099"/>
            <a:ext cx="2129412" cy="1824697"/>
            <a:chOff x="990225" y="1260651"/>
            <a:chExt cx="3410334" cy="2758423"/>
          </a:xfrm>
        </p:grpSpPr>
        <p:sp>
          <p:nvSpPr>
            <p:cNvPr id="342" name="Google Shape;342;p37"/>
            <p:cNvSpPr/>
            <p:nvPr/>
          </p:nvSpPr>
          <p:spPr>
            <a:xfrm>
              <a:off x="2123801" y="3605932"/>
              <a:ext cx="1143193" cy="413142"/>
            </a:xfrm>
            <a:custGeom>
              <a:rect b="b" l="l" r="r" t="t"/>
              <a:pathLst>
                <a:path extrusionOk="0" h="20036" w="55441">
                  <a:moveTo>
                    <a:pt x="0" y="20035"/>
                  </a:moveTo>
                  <a:lnTo>
                    <a:pt x="0" y="17982"/>
                  </a:lnTo>
                  <a:lnTo>
                    <a:pt x="6526" y="17184"/>
                  </a:lnTo>
                  <a:lnTo>
                    <a:pt x="11030" y="1"/>
                  </a:lnTo>
                  <a:lnTo>
                    <a:pt x="44410" y="1"/>
                  </a:lnTo>
                  <a:lnTo>
                    <a:pt x="48911" y="17184"/>
                  </a:lnTo>
                  <a:lnTo>
                    <a:pt x="55441" y="17982"/>
                  </a:lnTo>
                  <a:lnTo>
                    <a:pt x="55441" y="200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7"/>
            <p:cNvSpPr/>
            <p:nvPr/>
          </p:nvSpPr>
          <p:spPr>
            <a:xfrm>
              <a:off x="990237" y="1260651"/>
              <a:ext cx="3410321" cy="2065402"/>
            </a:xfrm>
            <a:custGeom>
              <a:rect b="b" l="l" r="r" t="t"/>
              <a:pathLst>
                <a:path extrusionOk="0" h="100165" w="165389">
                  <a:moveTo>
                    <a:pt x="1" y="100165"/>
                  </a:moveTo>
                  <a:lnTo>
                    <a:pt x="1" y="3726"/>
                  </a:lnTo>
                  <a:cubicBezTo>
                    <a:pt x="1" y="1669"/>
                    <a:pt x="1670" y="0"/>
                    <a:pt x="3728" y="0"/>
                  </a:cubicBezTo>
                  <a:lnTo>
                    <a:pt x="161661" y="0"/>
                  </a:lnTo>
                  <a:cubicBezTo>
                    <a:pt x="163721" y="0"/>
                    <a:pt x="165388" y="1669"/>
                    <a:pt x="165388" y="3726"/>
                  </a:cubicBezTo>
                  <a:lnTo>
                    <a:pt x="165388" y="1001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7"/>
            <p:cNvSpPr/>
            <p:nvPr/>
          </p:nvSpPr>
          <p:spPr>
            <a:xfrm>
              <a:off x="990225" y="3250054"/>
              <a:ext cx="3410321" cy="383348"/>
            </a:xfrm>
            <a:custGeom>
              <a:rect b="b" l="l" r="r" t="t"/>
              <a:pathLst>
                <a:path extrusionOk="0" h="14909" w="165389">
                  <a:moveTo>
                    <a:pt x="161661" y="14908"/>
                  </a:moveTo>
                  <a:lnTo>
                    <a:pt x="3728" y="14908"/>
                  </a:lnTo>
                  <a:cubicBezTo>
                    <a:pt x="1670" y="14908"/>
                    <a:pt x="1" y="13241"/>
                    <a:pt x="1" y="11182"/>
                  </a:cubicBezTo>
                  <a:lnTo>
                    <a:pt x="1" y="1"/>
                  </a:lnTo>
                  <a:lnTo>
                    <a:pt x="165388" y="1"/>
                  </a:lnTo>
                  <a:lnTo>
                    <a:pt x="165388" y="11182"/>
                  </a:lnTo>
                  <a:cubicBezTo>
                    <a:pt x="165388" y="13241"/>
                    <a:pt x="163719" y="14908"/>
                    <a:pt x="161661" y="149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" name="Google Shape;345;p37"/>
          <p:cNvGrpSpPr/>
          <p:nvPr/>
        </p:nvGrpSpPr>
        <p:grpSpPr>
          <a:xfrm>
            <a:off x="3523684" y="1586099"/>
            <a:ext cx="2129412" cy="1824697"/>
            <a:chOff x="990225" y="1260651"/>
            <a:chExt cx="3410334" cy="2758423"/>
          </a:xfrm>
        </p:grpSpPr>
        <p:sp>
          <p:nvSpPr>
            <p:cNvPr id="346" name="Google Shape;346;p37"/>
            <p:cNvSpPr/>
            <p:nvPr/>
          </p:nvSpPr>
          <p:spPr>
            <a:xfrm>
              <a:off x="2123801" y="3605932"/>
              <a:ext cx="1143193" cy="413142"/>
            </a:xfrm>
            <a:custGeom>
              <a:rect b="b" l="l" r="r" t="t"/>
              <a:pathLst>
                <a:path extrusionOk="0" h="20036" w="55441">
                  <a:moveTo>
                    <a:pt x="0" y="20035"/>
                  </a:moveTo>
                  <a:lnTo>
                    <a:pt x="0" y="17982"/>
                  </a:lnTo>
                  <a:lnTo>
                    <a:pt x="6526" y="17184"/>
                  </a:lnTo>
                  <a:lnTo>
                    <a:pt x="11030" y="1"/>
                  </a:lnTo>
                  <a:lnTo>
                    <a:pt x="44410" y="1"/>
                  </a:lnTo>
                  <a:lnTo>
                    <a:pt x="48911" y="17184"/>
                  </a:lnTo>
                  <a:lnTo>
                    <a:pt x="55441" y="17982"/>
                  </a:lnTo>
                  <a:lnTo>
                    <a:pt x="55441" y="200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7"/>
            <p:cNvSpPr/>
            <p:nvPr/>
          </p:nvSpPr>
          <p:spPr>
            <a:xfrm>
              <a:off x="990237" y="1260651"/>
              <a:ext cx="3410321" cy="2065402"/>
            </a:xfrm>
            <a:custGeom>
              <a:rect b="b" l="l" r="r" t="t"/>
              <a:pathLst>
                <a:path extrusionOk="0" h="100165" w="165389">
                  <a:moveTo>
                    <a:pt x="1" y="100165"/>
                  </a:moveTo>
                  <a:lnTo>
                    <a:pt x="1" y="3726"/>
                  </a:lnTo>
                  <a:cubicBezTo>
                    <a:pt x="1" y="1669"/>
                    <a:pt x="1670" y="0"/>
                    <a:pt x="3728" y="0"/>
                  </a:cubicBezTo>
                  <a:lnTo>
                    <a:pt x="161661" y="0"/>
                  </a:lnTo>
                  <a:cubicBezTo>
                    <a:pt x="163721" y="0"/>
                    <a:pt x="165388" y="1669"/>
                    <a:pt x="165388" y="3726"/>
                  </a:cubicBezTo>
                  <a:lnTo>
                    <a:pt x="165388" y="1001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7"/>
            <p:cNvSpPr/>
            <p:nvPr/>
          </p:nvSpPr>
          <p:spPr>
            <a:xfrm>
              <a:off x="990225" y="3250054"/>
              <a:ext cx="3410321" cy="383348"/>
            </a:xfrm>
            <a:custGeom>
              <a:rect b="b" l="l" r="r" t="t"/>
              <a:pathLst>
                <a:path extrusionOk="0" h="14909" w="165389">
                  <a:moveTo>
                    <a:pt x="161661" y="14908"/>
                  </a:moveTo>
                  <a:lnTo>
                    <a:pt x="3728" y="14908"/>
                  </a:lnTo>
                  <a:cubicBezTo>
                    <a:pt x="1670" y="14908"/>
                    <a:pt x="1" y="13241"/>
                    <a:pt x="1" y="11182"/>
                  </a:cubicBezTo>
                  <a:lnTo>
                    <a:pt x="1" y="1"/>
                  </a:lnTo>
                  <a:lnTo>
                    <a:pt x="165388" y="1"/>
                  </a:lnTo>
                  <a:lnTo>
                    <a:pt x="165388" y="11182"/>
                  </a:lnTo>
                  <a:cubicBezTo>
                    <a:pt x="165388" y="13241"/>
                    <a:pt x="163719" y="14908"/>
                    <a:pt x="161661" y="149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9" name="Google Shape;349;p37"/>
          <p:cNvGrpSpPr/>
          <p:nvPr/>
        </p:nvGrpSpPr>
        <p:grpSpPr>
          <a:xfrm>
            <a:off x="6225235" y="1586096"/>
            <a:ext cx="2129412" cy="1824697"/>
            <a:chOff x="990225" y="1260651"/>
            <a:chExt cx="3410334" cy="2758423"/>
          </a:xfrm>
        </p:grpSpPr>
        <p:sp>
          <p:nvSpPr>
            <p:cNvPr id="350" name="Google Shape;350;p37"/>
            <p:cNvSpPr/>
            <p:nvPr/>
          </p:nvSpPr>
          <p:spPr>
            <a:xfrm>
              <a:off x="2123801" y="3605932"/>
              <a:ext cx="1143193" cy="413142"/>
            </a:xfrm>
            <a:custGeom>
              <a:rect b="b" l="l" r="r" t="t"/>
              <a:pathLst>
                <a:path extrusionOk="0" h="20036" w="55441">
                  <a:moveTo>
                    <a:pt x="0" y="20035"/>
                  </a:moveTo>
                  <a:lnTo>
                    <a:pt x="0" y="17982"/>
                  </a:lnTo>
                  <a:lnTo>
                    <a:pt x="6526" y="17184"/>
                  </a:lnTo>
                  <a:lnTo>
                    <a:pt x="11030" y="1"/>
                  </a:lnTo>
                  <a:lnTo>
                    <a:pt x="44410" y="1"/>
                  </a:lnTo>
                  <a:lnTo>
                    <a:pt x="48911" y="17184"/>
                  </a:lnTo>
                  <a:lnTo>
                    <a:pt x="55441" y="17982"/>
                  </a:lnTo>
                  <a:lnTo>
                    <a:pt x="55441" y="200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7"/>
            <p:cNvSpPr/>
            <p:nvPr/>
          </p:nvSpPr>
          <p:spPr>
            <a:xfrm>
              <a:off x="990237" y="1260651"/>
              <a:ext cx="3410321" cy="2065402"/>
            </a:xfrm>
            <a:custGeom>
              <a:rect b="b" l="l" r="r" t="t"/>
              <a:pathLst>
                <a:path extrusionOk="0" h="100165" w="165389">
                  <a:moveTo>
                    <a:pt x="1" y="100165"/>
                  </a:moveTo>
                  <a:lnTo>
                    <a:pt x="1" y="3726"/>
                  </a:lnTo>
                  <a:cubicBezTo>
                    <a:pt x="1" y="1669"/>
                    <a:pt x="1670" y="0"/>
                    <a:pt x="3728" y="0"/>
                  </a:cubicBezTo>
                  <a:lnTo>
                    <a:pt x="161661" y="0"/>
                  </a:lnTo>
                  <a:cubicBezTo>
                    <a:pt x="163721" y="0"/>
                    <a:pt x="165388" y="1669"/>
                    <a:pt x="165388" y="3726"/>
                  </a:cubicBezTo>
                  <a:lnTo>
                    <a:pt x="165388" y="1001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7"/>
            <p:cNvSpPr/>
            <p:nvPr/>
          </p:nvSpPr>
          <p:spPr>
            <a:xfrm>
              <a:off x="990225" y="3250054"/>
              <a:ext cx="3410321" cy="383348"/>
            </a:xfrm>
            <a:custGeom>
              <a:rect b="b" l="l" r="r" t="t"/>
              <a:pathLst>
                <a:path extrusionOk="0" h="14909" w="165389">
                  <a:moveTo>
                    <a:pt x="161661" y="14908"/>
                  </a:moveTo>
                  <a:lnTo>
                    <a:pt x="3728" y="14908"/>
                  </a:lnTo>
                  <a:cubicBezTo>
                    <a:pt x="1670" y="14908"/>
                    <a:pt x="1" y="13241"/>
                    <a:pt x="1" y="11182"/>
                  </a:cubicBezTo>
                  <a:lnTo>
                    <a:pt x="1" y="1"/>
                  </a:lnTo>
                  <a:lnTo>
                    <a:pt x="165388" y="1"/>
                  </a:lnTo>
                  <a:lnTo>
                    <a:pt x="165388" y="11182"/>
                  </a:lnTo>
                  <a:cubicBezTo>
                    <a:pt x="165388" y="13241"/>
                    <a:pt x="163719" y="14908"/>
                    <a:pt x="161661" y="149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3" name="Google Shape;353;p37"/>
          <p:cNvPicPr preferRelativeResize="0"/>
          <p:nvPr/>
        </p:nvPicPr>
        <p:blipFill rotWithShape="1">
          <a:blip r:embed="rId6">
            <a:alphaModFix/>
          </a:blip>
          <a:srcRect b="0" l="8862" r="6969" t="0"/>
          <a:stretch/>
        </p:blipFill>
        <p:spPr>
          <a:xfrm>
            <a:off x="1061112" y="1839025"/>
            <a:ext cx="1651475" cy="108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78932" y="1839024"/>
            <a:ext cx="1818905" cy="108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15929" y="1839025"/>
            <a:ext cx="1748023" cy="1082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8"/>
          <p:cNvGrpSpPr/>
          <p:nvPr/>
        </p:nvGrpSpPr>
        <p:grpSpPr>
          <a:xfrm>
            <a:off x="6315474" y="-1048053"/>
            <a:ext cx="3417574" cy="3166103"/>
            <a:chOff x="6315474" y="-1048053"/>
            <a:chExt cx="3417574" cy="3166103"/>
          </a:xfrm>
        </p:grpSpPr>
        <p:pic>
          <p:nvPicPr>
            <p:cNvPr id="361" name="Google Shape;361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9607992">
              <a:off x="6534085" y="-467192"/>
              <a:ext cx="1699567" cy="15842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2" name="Google Shape;362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6625897">
              <a:off x="6946152" y="-633807"/>
              <a:ext cx="2507806" cy="233761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3" name="Google Shape;363;p38"/>
          <p:cNvSpPr/>
          <p:nvPr/>
        </p:nvSpPr>
        <p:spPr>
          <a:xfrm>
            <a:off x="4565388" y="3054675"/>
            <a:ext cx="1045500" cy="1045500"/>
          </a:xfrm>
          <a:prstGeom prst="ellipse">
            <a:avLst/>
          </a:prstGeom>
          <a:solidFill>
            <a:srgbClr val="B45F06">
              <a:alpha val="6488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8"/>
          <p:cNvSpPr/>
          <p:nvPr/>
        </p:nvSpPr>
        <p:spPr>
          <a:xfrm>
            <a:off x="715100" y="3054675"/>
            <a:ext cx="1045500" cy="1045500"/>
          </a:xfrm>
          <a:prstGeom prst="ellipse">
            <a:avLst/>
          </a:prstGeom>
          <a:solidFill>
            <a:srgbClr val="B45F06">
              <a:alpha val="6488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8"/>
          <p:cNvSpPr/>
          <p:nvPr/>
        </p:nvSpPr>
        <p:spPr>
          <a:xfrm>
            <a:off x="4570288" y="1441900"/>
            <a:ext cx="1045500" cy="1045500"/>
          </a:xfrm>
          <a:prstGeom prst="ellipse">
            <a:avLst/>
          </a:prstGeom>
          <a:solidFill>
            <a:srgbClr val="B45F06">
              <a:alpha val="6488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8"/>
          <p:cNvSpPr/>
          <p:nvPr/>
        </p:nvSpPr>
        <p:spPr>
          <a:xfrm>
            <a:off x="720000" y="1441900"/>
            <a:ext cx="1045500" cy="1045500"/>
          </a:xfrm>
          <a:prstGeom prst="ellipse">
            <a:avLst/>
          </a:prstGeom>
          <a:solidFill>
            <a:srgbClr val="B45F06">
              <a:alpha val="6488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8"/>
          <p:cNvSpPr txBox="1"/>
          <p:nvPr>
            <p:ph type="title"/>
          </p:nvPr>
        </p:nvSpPr>
        <p:spPr>
          <a:xfrm>
            <a:off x="1500800" y="1752625"/>
            <a:ext cx="2058900" cy="3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Pillow</a:t>
            </a:r>
            <a:endParaRPr/>
          </a:p>
        </p:txBody>
      </p:sp>
      <p:sp>
        <p:nvSpPr>
          <p:cNvPr id="368" name="Google Shape;368;p38"/>
          <p:cNvSpPr txBox="1"/>
          <p:nvPr>
            <p:ph idx="2" type="title"/>
          </p:nvPr>
        </p:nvSpPr>
        <p:spPr>
          <a:xfrm>
            <a:off x="715100" y="1752625"/>
            <a:ext cx="785700" cy="3654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9" name="Google Shape;369;p38"/>
          <p:cNvSpPr txBox="1"/>
          <p:nvPr>
            <p:ph idx="3" type="title"/>
          </p:nvPr>
        </p:nvSpPr>
        <p:spPr>
          <a:xfrm>
            <a:off x="1500800" y="3394725"/>
            <a:ext cx="2058900" cy="3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Ручками написанные</a:t>
            </a:r>
            <a:endParaRPr/>
          </a:p>
        </p:txBody>
      </p:sp>
      <p:sp>
        <p:nvSpPr>
          <p:cNvPr id="370" name="Google Shape;370;p38"/>
          <p:cNvSpPr txBox="1"/>
          <p:nvPr>
            <p:ph idx="4" type="title"/>
          </p:nvPr>
        </p:nvSpPr>
        <p:spPr>
          <a:xfrm>
            <a:off x="715100" y="3394675"/>
            <a:ext cx="785700" cy="3654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71" name="Google Shape;371;p38"/>
          <p:cNvSpPr txBox="1"/>
          <p:nvPr>
            <p:ph idx="6" type="title"/>
          </p:nvPr>
        </p:nvSpPr>
        <p:spPr>
          <a:xfrm>
            <a:off x="5356000" y="1752650"/>
            <a:ext cx="2058900" cy="3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Luts</a:t>
            </a:r>
            <a:endParaRPr/>
          </a:p>
        </p:txBody>
      </p:sp>
      <p:sp>
        <p:nvSpPr>
          <p:cNvPr id="372" name="Google Shape;372;p38"/>
          <p:cNvSpPr txBox="1"/>
          <p:nvPr>
            <p:ph idx="7" type="title"/>
          </p:nvPr>
        </p:nvSpPr>
        <p:spPr>
          <a:xfrm>
            <a:off x="4570300" y="1752600"/>
            <a:ext cx="785700" cy="365400"/>
          </a:xfrm>
          <a:prstGeom prst="rect">
            <a:avLst/>
          </a:prstGeom>
        </p:spPr>
        <p:txBody>
          <a:bodyPr anchorCtr="0" anchor="ctr" bIns="91425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3" name="Google Shape;373;p38"/>
          <p:cNvSpPr txBox="1"/>
          <p:nvPr>
            <p:ph idx="9" type="title"/>
          </p:nvPr>
        </p:nvSpPr>
        <p:spPr>
          <a:xfrm>
            <a:off x="5356000" y="3394725"/>
            <a:ext cx="2476500" cy="3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QImage</a:t>
            </a:r>
            <a:endParaRPr/>
          </a:p>
        </p:txBody>
      </p:sp>
      <p:sp>
        <p:nvSpPr>
          <p:cNvPr id="374" name="Google Shape;374;p38"/>
          <p:cNvSpPr txBox="1"/>
          <p:nvPr>
            <p:ph idx="13" type="title"/>
          </p:nvPr>
        </p:nvSpPr>
        <p:spPr>
          <a:xfrm>
            <a:off x="4570300" y="3394675"/>
            <a:ext cx="785700" cy="365400"/>
          </a:xfrm>
          <a:prstGeom prst="rect">
            <a:avLst/>
          </a:prstGeom>
        </p:spPr>
        <p:txBody>
          <a:bodyPr anchorCtr="0" anchor="ctr" bIns="91425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75" name="Google Shape;375;p38"/>
          <p:cNvSpPr txBox="1"/>
          <p:nvPr>
            <p:ph idx="15" type="title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Виды фильтров с точки зрения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создания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9"/>
          <p:cNvSpPr txBox="1"/>
          <p:nvPr>
            <p:ph type="title"/>
          </p:nvPr>
        </p:nvSpPr>
        <p:spPr>
          <a:xfrm>
            <a:off x="715100" y="1236875"/>
            <a:ext cx="2663100" cy="174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Pillow фильтры</a:t>
            </a:r>
            <a:endParaRPr/>
          </a:p>
        </p:txBody>
      </p:sp>
      <p:sp>
        <p:nvSpPr>
          <p:cNvPr id="381" name="Google Shape;381;p39"/>
          <p:cNvSpPr txBox="1"/>
          <p:nvPr>
            <p:ph idx="1" type="subTitle"/>
          </p:nvPr>
        </p:nvSpPr>
        <p:spPr>
          <a:xfrm>
            <a:off x="715100" y="3131725"/>
            <a:ext cx="3069300" cy="16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Используются фильтры из библиотеки PIL. Для этого изображение QImage переводится в изображение Pillow Image, фильтр </a:t>
            </a: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применяется</a:t>
            </a: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 и изображение снова становится QImage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382" name="Google Shape;382;p39"/>
          <p:cNvGrpSpPr/>
          <p:nvPr/>
        </p:nvGrpSpPr>
        <p:grpSpPr>
          <a:xfrm>
            <a:off x="215600" y="1367717"/>
            <a:ext cx="2662928" cy="1611551"/>
            <a:chOff x="557625" y="1007363"/>
            <a:chExt cx="4142700" cy="748166"/>
          </a:xfrm>
        </p:grpSpPr>
        <p:sp>
          <p:nvSpPr>
            <p:cNvPr id="383" name="Google Shape;383;p39"/>
            <p:cNvSpPr/>
            <p:nvPr/>
          </p:nvSpPr>
          <p:spPr>
            <a:xfrm>
              <a:off x="557625" y="1007363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557625" y="1086229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5" name="Google Shape;3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3475" y="2279700"/>
            <a:ext cx="3423051" cy="201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3750" y="224750"/>
            <a:ext cx="4783725" cy="186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0"/>
          <p:cNvSpPr txBox="1"/>
          <p:nvPr>
            <p:ph type="title"/>
          </p:nvPr>
        </p:nvSpPr>
        <p:spPr>
          <a:xfrm>
            <a:off x="929313" y="1157488"/>
            <a:ext cx="2663100" cy="174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Написанные ручками </a:t>
            </a:r>
            <a:r>
              <a:rPr lang="en"/>
              <a:t>фильтры</a:t>
            </a:r>
            <a:endParaRPr/>
          </a:p>
        </p:txBody>
      </p:sp>
      <p:sp>
        <p:nvSpPr>
          <p:cNvPr id="392" name="Google Shape;392;p40"/>
          <p:cNvSpPr txBox="1"/>
          <p:nvPr>
            <p:ph idx="1" type="subTitle"/>
          </p:nvPr>
        </p:nvSpPr>
        <p:spPr>
          <a:xfrm>
            <a:off x="605950" y="3064425"/>
            <a:ext cx="3069300" cy="15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Мы проходимся по пикселям и изменяем их параметры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393" name="Google Shape;393;p40"/>
          <p:cNvGrpSpPr/>
          <p:nvPr/>
        </p:nvGrpSpPr>
        <p:grpSpPr>
          <a:xfrm>
            <a:off x="605949" y="873861"/>
            <a:ext cx="2903618" cy="2309665"/>
            <a:chOff x="557625" y="1007363"/>
            <a:chExt cx="4142700" cy="748166"/>
          </a:xfrm>
        </p:grpSpPr>
        <p:sp>
          <p:nvSpPr>
            <p:cNvPr id="394" name="Google Shape;394;p40"/>
            <p:cNvSpPr/>
            <p:nvPr/>
          </p:nvSpPr>
          <p:spPr>
            <a:xfrm>
              <a:off x="557625" y="1007363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40"/>
            <p:cNvSpPr/>
            <p:nvPr/>
          </p:nvSpPr>
          <p:spPr>
            <a:xfrm>
              <a:off x="557625" y="1086229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6" name="Google Shape;39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250" y="462724"/>
            <a:ext cx="4752675" cy="343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1"/>
          <p:cNvSpPr txBox="1"/>
          <p:nvPr>
            <p:ph type="title"/>
          </p:nvPr>
        </p:nvSpPr>
        <p:spPr>
          <a:xfrm>
            <a:off x="715100" y="1236875"/>
            <a:ext cx="2663100" cy="174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Luts - что это вообще такое?</a:t>
            </a:r>
            <a:endParaRPr/>
          </a:p>
        </p:txBody>
      </p:sp>
      <p:sp>
        <p:nvSpPr>
          <p:cNvPr id="402" name="Google Shape;402;p41"/>
          <p:cNvSpPr txBox="1"/>
          <p:nvPr>
            <p:ph idx="1" type="subTitle"/>
          </p:nvPr>
        </p:nvSpPr>
        <p:spPr>
          <a:xfrm>
            <a:off x="715100" y="3312500"/>
            <a:ext cx="3069300" cy="143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По сути, это уже готовый cube-файл, в котором подобраны цвета, на которые заменять каждый цвет на фото. Писать много, лучше расскажу это устно.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403" name="Google Shape;403;p41"/>
          <p:cNvGrpSpPr/>
          <p:nvPr/>
        </p:nvGrpSpPr>
        <p:grpSpPr>
          <a:xfrm>
            <a:off x="361424" y="1090045"/>
            <a:ext cx="3293861" cy="2041671"/>
            <a:chOff x="557625" y="1007363"/>
            <a:chExt cx="4142700" cy="748166"/>
          </a:xfrm>
        </p:grpSpPr>
        <p:sp>
          <p:nvSpPr>
            <p:cNvPr id="404" name="Google Shape;404;p41"/>
            <p:cNvSpPr/>
            <p:nvPr/>
          </p:nvSpPr>
          <p:spPr>
            <a:xfrm>
              <a:off x="557625" y="1007363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1"/>
            <p:cNvSpPr/>
            <p:nvPr/>
          </p:nvSpPr>
          <p:spPr>
            <a:xfrm>
              <a:off x="557625" y="1086229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06" name="Google Shape;406;p41"/>
          <p:cNvPicPr preferRelativeResize="0"/>
          <p:nvPr/>
        </p:nvPicPr>
        <p:blipFill rotWithShape="1">
          <a:blip r:embed="rId3">
            <a:alphaModFix/>
          </a:blip>
          <a:srcRect b="0" l="8514" r="7345" t="0"/>
          <a:stretch/>
        </p:blipFill>
        <p:spPr>
          <a:xfrm>
            <a:off x="4141675" y="149200"/>
            <a:ext cx="3472648" cy="2349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6725" y="2802225"/>
            <a:ext cx="3241476" cy="194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2"/>
          <p:cNvSpPr txBox="1"/>
          <p:nvPr>
            <p:ph type="title"/>
          </p:nvPr>
        </p:nvSpPr>
        <p:spPr>
          <a:xfrm>
            <a:off x="715100" y="1236875"/>
            <a:ext cx="2663100" cy="174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QImage</a:t>
            </a:r>
            <a:r>
              <a:rPr lang="en"/>
              <a:t> фильтры</a:t>
            </a:r>
            <a:endParaRPr/>
          </a:p>
        </p:txBody>
      </p:sp>
      <p:sp>
        <p:nvSpPr>
          <p:cNvPr id="413" name="Google Shape;413;p42"/>
          <p:cNvSpPr txBox="1"/>
          <p:nvPr>
            <p:ph idx="1" type="subTitle"/>
          </p:nvPr>
        </p:nvSpPr>
        <p:spPr>
          <a:xfrm>
            <a:off x="715100" y="3131725"/>
            <a:ext cx="3069300" cy="16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 Condensed"/>
                <a:ea typeface="Barlow Semi Condensed"/>
                <a:cs typeface="Barlow Semi Condensed"/>
                <a:sym typeface="Barlow Semi Condensed"/>
              </a:rPr>
              <a:t>Применяем уже существующие для QImage изображений фильтры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414" name="Google Shape;414;p42"/>
          <p:cNvGrpSpPr/>
          <p:nvPr/>
        </p:nvGrpSpPr>
        <p:grpSpPr>
          <a:xfrm>
            <a:off x="272750" y="1302292"/>
            <a:ext cx="2662928" cy="1611551"/>
            <a:chOff x="557625" y="1007363"/>
            <a:chExt cx="4142700" cy="748166"/>
          </a:xfrm>
        </p:grpSpPr>
        <p:sp>
          <p:nvSpPr>
            <p:cNvPr id="415" name="Google Shape;415;p42"/>
            <p:cNvSpPr/>
            <p:nvPr/>
          </p:nvSpPr>
          <p:spPr>
            <a:xfrm>
              <a:off x="557625" y="1007363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2"/>
            <p:cNvSpPr/>
            <p:nvPr/>
          </p:nvSpPr>
          <p:spPr>
            <a:xfrm>
              <a:off x="557625" y="1086229"/>
              <a:ext cx="4142700" cy="669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7" name="Google Shape;41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2021" y="1429503"/>
            <a:ext cx="5721954" cy="170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3"/>
          <p:cNvSpPr txBox="1"/>
          <p:nvPr>
            <p:ph idx="1" type="subTitle"/>
          </p:nvPr>
        </p:nvSpPr>
        <p:spPr>
          <a:xfrm>
            <a:off x="2368950" y="2722800"/>
            <a:ext cx="4007400" cy="10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Можем перейти к практической части</a:t>
            </a:r>
            <a:endParaRPr sz="2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3"/>
          <p:cNvSpPr txBox="1"/>
          <p:nvPr>
            <p:ph type="title"/>
          </p:nvPr>
        </p:nvSpPr>
        <p:spPr>
          <a:xfrm>
            <a:off x="2368958" y="1817937"/>
            <a:ext cx="4406100" cy="7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На этом все!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ngineering Major for College: Agricultural or Bioengineering">
  <a:themeElements>
    <a:clrScheme name="Simple Light">
      <a:dk1>
        <a:srgbClr val="453324"/>
      </a:dk1>
      <a:lt1>
        <a:srgbClr val="F4F1EA"/>
      </a:lt1>
      <a:dk2>
        <a:srgbClr val="CE975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533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